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handoutMasterIdLst>
    <p:handoutMasterId r:id="rId101"/>
  </p:handoutMasterIdLst>
  <p:sldIdLst>
    <p:sldId id="256" r:id="rId2"/>
    <p:sldId id="257" r:id="rId3"/>
    <p:sldId id="271" r:id="rId4"/>
    <p:sldId id="475" r:id="rId5"/>
    <p:sldId id="476" r:id="rId6"/>
    <p:sldId id="477" r:id="rId7"/>
    <p:sldId id="478" r:id="rId8"/>
    <p:sldId id="479" r:id="rId9"/>
    <p:sldId id="480" r:id="rId10"/>
    <p:sldId id="481" r:id="rId11"/>
    <p:sldId id="482" r:id="rId12"/>
    <p:sldId id="410" r:id="rId13"/>
    <p:sldId id="411" r:id="rId14"/>
    <p:sldId id="483" r:id="rId15"/>
    <p:sldId id="484" r:id="rId16"/>
    <p:sldId id="485" r:id="rId17"/>
    <p:sldId id="415" r:id="rId18"/>
    <p:sldId id="416" r:id="rId19"/>
    <p:sldId id="417" r:id="rId20"/>
    <p:sldId id="422" r:id="rId21"/>
    <p:sldId id="423" r:id="rId22"/>
    <p:sldId id="424" r:id="rId23"/>
    <p:sldId id="425" r:id="rId24"/>
    <p:sldId id="426" r:id="rId25"/>
    <p:sldId id="427" r:id="rId26"/>
    <p:sldId id="310" r:id="rId27"/>
    <p:sldId id="428" r:id="rId28"/>
    <p:sldId id="346" r:id="rId29"/>
    <p:sldId id="347" r:id="rId30"/>
    <p:sldId id="349" r:id="rId31"/>
    <p:sldId id="350" r:id="rId32"/>
    <p:sldId id="351" r:id="rId33"/>
    <p:sldId id="352" r:id="rId34"/>
    <p:sldId id="353" r:id="rId35"/>
    <p:sldId id="356" r:id="rId36"/>
    <p:sldId id="357" r:id="rId37"/>
    <p:sldId id="358"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495" r:id="rId53"/>
    <p:sldId id="496" r:id="rId54"/>
    <p:sldId id="374" r:id="rId55"/>
    <p:sldId id="375" r:id="rId56"/>
    <p:sldId id="377" r:id="rId57"/>
    <p:sldId id="378" r:id="rId58"/>
    <p:sldId id="379" r:id="rId59"/>
    <p:sldId id="380" r:id="rId60"/>
    <p:sldId id="382" r:id="rId61"/>
    <p:sldId id="383" r:id="rId62"/>
    <p:sldId id="384" r:id="rId63"/>
    <p:sldId id="390" r:id="rId64"/>
    <p:sldId id="391" r:id="rId65"/>
    <p:sldId id="392" r:id="rId66"/>
    <p:sldId id="393" r:id="rId67"/>
    <p:sldId id="394" r:id="rId68"/>
    <p:sldId id="395" r:id="rId69"/>
    <p:sldId id="396" r:id="rId70"/>
    <p:sldId id="397" r:id="rId71"/>
    <p:sldId id="398" r:id="rId72"/>
    <p:sldId id="399" r:id="rId73"/>
    <p:sldId id="400" r:id="rId74"/>
    <p:sldId id="429" r:id="rId75"/>
    <p:sldId id="430" r:id="rId76"/>
    <p:sldId id="431" r:id="rId77"/>
    <p:sldId id="432" r:id="rId78"/>
    <p:sldId id="385" r:id="rId79"/>
    <p:sldId id="386" r:id="rId80"/>
    <p:sldId id="388" r:id="rId81"/>
    <p:sldId id="433" r:id="rId82"/>
    <p:sldId id="434" r:id="rId83"/>
    <p:sldId id="435" r:id="rId84"/>
    <p:sldId id="436" r:id="rId85"/>
    <p:sldId id="437" r:id="rId86"/>
    <p:sldId id="486" r:id="rId87"/>
    <p:sldId id="440" r:id="rId88"/>
    <p:sldId id="442" r:id="rId89"/>
    <p:sldId id="487" r:id="rId90"/>
    <p:sldId id="488" r:id="rId91"/>
    <p:sldId id="489" r:id="rId92"/>
    <p:sldId id="491" r:id="rId93"/>
    <p:sldId id="490" r:id="rId94"/>
    <p:sldId id="492" r:id="rId95"/>
    <p:sldId id="493" r:id="rId96"/>
    <p:sldId id="494" r:id="rId97"/>
    <p:sldId id="331" r:id="rId98"/>
    <p:sldId id="270"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a:srgbClr val="FF7C80"/>
    <a:srgbClr val="FF3399"/>
    <a:srgbClr val="FF33CC"/>
    <a:srgbClr val="009999"/>
    <a:srgbClr val="51ADB7"/>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8" autoAdjust="0"/>
    <p:restoredTop sz="88009" autoAdjust="0"/>
  </p:normalViewPr>
  <p:slideViewPr>
    <p:cSldViewPr snapToGrid="0">
      <p:cViewPr>
        <p:scale>
          <a:sx n="70" d="100"/>
          <a:sy n="70" d="100"/>
        </p:scale>
        <p:origin x="1296" y="777"/>
      </p:cViewPr>
      <p:guideLst/>
    </p:cSldViewPr>
  </p:slideViewPr>
  <p:notesTextViewPr>
    <p:cViewPr>
      <p:scale>
        <a:sx n="1" d="1"/>
        <a:sy n="1" d="1"/>
      </p:scale>
      <p:origin x="0" y="0"/>
    </p:cViewPr>
  </p:notesTextViewPr>
  <p:sorterViewPr>
    <p:cViewPr>
      <p:scale>
        <a:sx n="200" d="100"/>
        <a:sy n="200" d="100"/>
      </p:scale>
      <p:origin x="0" y="-95286"/>
    </p:cViewPr>
  </p:sorter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2023/8/24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110632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3820791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3610668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2045532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282974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205229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11353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267599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1809204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185518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4075120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80</a:t>
            </a:fld>
            <a:endParaRPr lang="zh-CN" altLang="en-US"/>
          </a:p>
        </p:txBody>
      </p:sp>
    </p:spTree>
    <p:extLst>
      <p:ext uri="{BB962C8B-B14F-4D97-AF65-F5344CB8AC3E}">
        <p14:creationId xmlns:p14="http://schemas.microsoft.com/office/powerpoint/2010/main" val="193474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C8AECDA-B852-4CA6-98F9-FDA299AD4FD3}" type="slidenum">
              <a:rPr lang="zh-CN" altLang="en-US" smtClean="0"/>
              <a:t>97</a:t>
            </a:fld>
            <a:endParaRPr lang="zh-CN" altLang="en-US"/>
          </a:p>
        </p:txBody>
      </p:sp>
    </p:spTree>
    <p:extLst>
      <p:ext uri="{BB962C8B-B14F-4D97-AF65-F5344CB8AC3E}">
        <p14:creationId xmlns:p14="http://schemas.microsoft.com/office/powerpoint/2010/main" val="77556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98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C8AECDA-B852-4CA6-98F9-FDA299AD4FD3}" type="slidenum">
              <a:rPr lang="zh-CN" altLang="en-US" smtClean="0"/>
              <a:t>4</a:t>
            </a:fld>
            <a:endParaRPr lang="zh-CN" altLang="en-US"/>
          </a:p>
        </p:txBody>
      </p:sp>
    </p:spTree>
    <p:extLst>
      <p:ext uri="{BB962C8B-B14F-4D97-AF65-F5344CB8AC3E}">
        <p14:creationId xmlns:p14="http://schemas.microsoft.com/office/powerpoint/2010/main" val="416363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191333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283458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315336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15</a:t>
            </a:fld>
            <a:endParaRPr lang="zh-CN" altLang="en-US"/>
          </a:p>
        </p:txBody>
      </p:sp>
    </p:spTree>
    <p:extLst>
      <p:ext uri="{BB962C8B-B14F-4D97-AF65-F5344CB8AC3E}">
        <p14:creationId xmlns:p14="http://schemas.microsoft.com/office/powerpoint/2010/main" val="114013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zh-CN" sz="24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2166121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2023/8/24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7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21.xml"/><Relationship Id="rId7"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wmf"/><Relationship Id="rId10" Type="http://schemas.openxmlformats.org/officeDocument/2006/relationships/image" Target="../media/image31.wmf"/><Relationship Id="rId4" Type="http://schemas.openxmlformats.org/officeDocument/2006/relationships/image" Target="../media/image32.png"/><Relationship Id="rId9" Type="http://schemas.openxmlformats.org/officeDocument/2006/relationships/oleObject" Target="../embeddings/oleObject5.bin"/></Relationships>
</file>

<file path=ppt/slides/_rels/slide81.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索引文件</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Rectangle 3">
            <a:extLst>
              <a:ext uri="{FF2B5EF4-FFF2-40B4-BE49-F238E27FC236}">
                <a16:creationId xmlns:a16="http://schemas.microsoft.com/office/drawing/2014/main" id="{6E257EED-6853-5E4D-8036-25805270683D}"/>
              </a:ext>
            </a:extLst>
          </p:cNvPr>
          <p:cNvSpPr txBox="1">
            <a:spLocks noChangeArrowheads="1"/>
          </p:cNvSpPr>
          <p:nvPr/>
        </p:nvSpPr>
        <p:spPr bwMode="auto">
          <a:xfrm>
            <a:off x="1744195" y="1603934"/>
            <a:ext cx="8905876" cy="364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fontAlgn="base">
              <a:lnSpc>
                <a:spcPct val="100000"/>
              </a:lnSpc>
              <a:spcBef>
                <a:spcPts val="600"/>
              </a:spcBef>
              <a:spcAft>
                <a:spcPct val="0"/>
              </a:spcAft>
              <a:buClrTx/>
              <a:buSzTx/>
              <a:buFontTx/>
              <a:buChar char="•"/>
              <a:tabLst/>
              <a:defRPr/>
            </a:pPr>
            <a:r>
              <a:rPr lang="zh-CN" altLang="en-US" sz="3000" b="1" kern="0" dirty="0">
                <a:latin typeface="+mj-ea"/>
                <a:ea typeface="+mj-ea"/>
              </a:rPr>
              <a:t>一个主文件可以有多个相关索引文件</a:t>
            </a:r>
          </a:p>
          <a:p>
            <a:pPr marR="0" lvl="1" fontAlgn="base">
              <a:lnSpc>
                <a:spcPct val="100000"/>
              </a:lnSpc>
              <a:spcBef>
                <a:spcPts val="600"/>
              </a:spcBef>
              <a:spcAft>
                <a:spcPct val="0"/>
              </a:spcAft>
              <a:buClrTx/>
              <a:buSzPct val="50000"/>
              <a:buFont typeface="Wingdings" pitchFamily="2" charset="2"/>
              <a:buChar char="l"/>
              <a:tabLst/>
              <a:defRPr/>
            </a:pPr>
            <a:endParaRPr lang="en-US" altLang="zh-CN" sz="2000" kern="0" dirty="0">
              <a:latin typeface="+mj-ea"/>
              <a:ea typeface="+mj-ea"/>
            </a:endParaRPr>
          </a:p>
          <a:p>
            <a:pPr marR="0" lvl="1" fontAlgn="base">
              <a:lnSpc>
                <a:spcPct val="100000"/>
              </a:lnSpc>
              <a:spcBef>
                <a:spcPts val="600"/>
              </a:spcBef>
              <a:spcAft>
                <a:spcPct val="0"/>
              </a:spcAft>
              <a:buClrTx/>
              <a:buSzPct val="50000"/>
              <a:buFont typeface="Wingdings" pitchFamily="2" charset="2"/>
              <a:buChar char="l"/>
              <a:tabLst/>
              <a:defRPr/>
            </a:pPr>
            <a:r>
              <a:rPr lang="zh-CN" altLang="en-US" sz="2400" kern="0" dirty="0">
                <a:latin typeface="+mj-ea"/>
                <a:ea typeface="+mj-ea"/>
              </a:rPr>
              <a:t>每个索引文件往往支持一个关键码字段</a:t>
            </a:r>
          </a:p>
          <a:p>
            <a:pPr marR="0" lvl="1" fontAlgn="base">
              <a:lnSpc>
                <a:spcPct val="100000"/>
              </a:lnSpc>
              <a:spcBef>
                <a:spcPts val="600"/>
              </a:spcBef>
              <a:spcAft>
                <a:spcPct val="0"/>
              </a:spcAft>
              <a:buClrTx/>
              <a:buSzPct val="50000"/>
              <a:buFont typeface="Wingdings" pitchFamily="2" charset="2"/>
              <a:buChar char="l"/>
              <a:tabLst/>
              <a:defRPr/>
            </a:pPr>
            <a:r>
              <a:rPr lang="zh-CN" altLang="en-US" sz="2400" kern="0" dirty="0">
                <a:latin typeface="+mj-ea"/>
                <a:ea typeface="+mj-ea"/>
              </a:rPr>
              <a:t>不需要重新排列重排主文件</a:t>
            </a:r>
          </a:p>
          <a:p>
            <a:pPr marL="342900" marR="0" lvl="0" indent="-342900" fontAlgn="base">
              <a:lnSpc>
                <a:spcPct val="100000"/>
              </a:lnSpc>
              <a:spcBef>
                <a:spcPts val="600"/>
              </a:spcBef>
              <a:spcAft>
                <a:spcPct val="0"/>
              </a:spcAft>
              <a:buClrTx/>
              <a:buSzTx/>
              <a:buFontTx/>
              <a:buChar char="•"/>
              <a:tabLst/>
              <a:defRPr/>
            </a:pPr>
            <a:endParaRPr lang="en-US" altLang="zh-CN" sz="3000" kern="0" dirty="0">
              <a:latin typeface="+mj-ea"/>
              <a:ea typeface="+mj-ea"/>
            </a:endParaRPr>
          </a:p>
          <a:p>
            <a:pPr marL="342900" marR="0" lvl="0" indent="-342900" fontAlgn="base">
              <a:lnSpc>
                <a:spcPct val="100000"/>
              </a:lnSpc>
              <a:spcBef>
                <a:spcPts val="600"/>
              </a:spcBef>
              <a:spcAft>
                <a:spcPct val="0"/>
              </a:spcAft>
              <a:buClrTx/>
              <a:buSzTx/>
              <a:buFontTx/>
              <a:buChar char="•"/>
              <a:tabLst/>
              <a:defRPr/>
            </a:pPr>
            <a:r>
              <a:rPr lang="zh-CN" altLang="en-US" sz="3000" b="1" kern="0" dirty="0">
                <a:latin typeface="+mj-ea"/>
                <a:ea typeface="+mj-ea"/>
              </a:rPr>
              <a:t>可以通过该索引文件高效访问记录中该关键码值</a:t>
            </a:r>
          </a:p>
        </p:txBody>
      </p:sp>
    </p:spTree>
    <p:extLst>
      <p:ext uri="{BB962C8B-B14F-4D97-AF65-F5344CB8AC3E}">
        <p14:creationId xmlns:p14="http://schemas.microsoft.com/office/powerpoint/2010/main" val="175608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稠密索引 </a:t>
            </a:r>
            <a:r>
              <a:rPr lang="en" altLang="zh-CN" sz="2800" dirty="0"/>
              <a:t>vs </a:t>
            </a:r>
            <a:r>
              <a:rPr lang="zh-CN" altLang="en-US" sz="2800" dirty="0"/>
              <a:t>稀疏索引</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Rectangle 3">
            <a:extLst>
              <a:ext uri="{FF2B5EF4-FFF2-40B4-BE49-F238E27FC236}">
                <a16:creationId xmlns:a16="http://schemas.microsoft.com/office/drawing/2014/main" id="{297A22DF-CDF6-9E49-A834-3653F2A4B7F8}"/>
              </a:ext>
            </a:extLst>
          </p:cNvPr>
          <p:cNvSpPr txBox="1">
            <a:spLocks noChangeArrowheads="1"/>
          </p:cNvSpPr>
          <p:nvPr/>
        </p:nvSpPr>
        <p:spPr bwMode="auto">
          <a:xfrm>
            <a:off x="1780054" y="1514287"/>
            <a:ext cx="9264464" cy="449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0" indent="-342900">
              <a:buSzTx/>
              <a:buFontTx/>
              <a:buChar char="•"/>
              <a:defRPr/>
            </a:pPr>
            <a:r>
              <a:rPr lang="zh-CN" altLang="en-US" sz="3000" b="1" kern="0" dirty="0">
                <a:latin typeface="+mj-ea"/>
                <a:ea typeface="+mj-ea"/>
              </a:rPr>
              <a:t>稠密索引：对</a:t>
            </a:r>
            <a:r>
              <a:rPr lang="zh-CN" altLang="en-US" sz="3000" b="1" kern="0" dirty="0">
                <a:solidFill>
                  <a:srgbClr val="FF0000"/>
                </a:solidFill>
                <a:latin typeface="+mj-ea"/>
                <a:ea typeface="+mj-ea"/>
              </a:rPr>
              <a:t>每个</a:t>
            </a:r>
            <a:r>
              <a:rPr lang="zh-CN" altLang="en-US" sz="3000" b="1" kern="0" dirty="0">
                <a:latin typeface="+mj-ea"/>
                <a:ea typeface="+mj-ea"/>
              </a:rPr>
              <a:t>记录建立一个索引项</a:t>
            </a:r>
          </a:p>
          <a:p>
            <a:pPr marL="742950" lvl="1" indent="-285750">
              <a:buSzTx/>
              <a:buFontTx/>
              <a:buChar char="–"/>
              <a:defRPr/>
            </a:pPr>
            <a:endParaRPr lang="en-US" altLang="zh-CN" sz="2400" kern="0" dirty="0">
              <a:latin typeface="Microsoft YaHei" panose="020B0503020204020204" pitchFamily="34" charset="-122"/>
              <a:ea typeface="Microsoft YaHei" panose="020B0503020204020204" pitchFamily="34" charset="-122"/>
            </a:endParaRPr>
          </a:p>
          <a:p>
            <a:pPr marL="742950" lvl="1" indent="-285750">
              <a:buSzTx/>
              <a:buFontTx/>
              <a:buChar char="–"/>
              <a:defRPr/>
            </a:pPr>
            <a:r>
              <a:rPr lang="zh-CN" altLang="en-US" sz="2400" kern="0" dirty="0">
                <a:latin typeface="+mn-ea"/>
                <a:ea typeface="+mn-ea"/>
              </a:rPr>
              <a:t>主文件不按照关键码的顺序排列</a:t>
            </a:r>
          </a:p>
          <a:p>
            <a:pPr marL="342900" lvl="0" indent="-342900">
              <a:buSzTx/>
              <a:buFontTx/>
              <a:buChar char="•"/>
              <a:defRPr/>
            </a:pPr>
            <a:endParaRPr lang="en-US" altLang="zh-CN" sz="2400" b="1" kern="0" dirty="0">
              <a:latin typeface="Microsoft YaHei" panose="020B0503020204020204" pitchFamily="34" charset="-122"/>
              <a:ea typeface="Microsoft YaHei" panose="020B0503020204020204" pitchFamily="34" charset="-122"/>
            </a:endParaRPr>
          </a:p>
          <a:p>
            <a:pPr marL="342900" lvl="0" indent="-342900">
              <a:buSzTx/>
              <a:buFontTx/>
              <a:buChar char="•"/>
              <a:defRPr/>
            </a:pPr>
            <a:r>
              <a:rPr lang="zh-CN" altLang="en-US" sz="3000" b="1" kern="0" dirty="0">
                <a:latin typeface="+mj-ea"/>
                <a:ea typeface="+mj-ea"/>
              </a:rPr>
              <a:t>稀疏索引：对</a:t>
            </a:r>
            <a:r>
              <a:rPr lang="zh-CN" altLang="en-US" sz="3000" b="1" kern="0" dirty="0">
                <a:solidFill>
                  <a:srgbClr val="FF0000"/>
                </a:solidFill>
                <a:latin typeface="+mj-ea"/>
                <a:ea typeface="+mj-ea"/>
              </a:rPr>
              <a:t>一组</a:t>
            </a:r>
            <a:r>
              <a:rPr lang="zh-CN" altLang="en-US" sz="3000" b="1" kern="0" dirty="0">
                <a:latin typeface="+mj-ea"/>
                <a:ea typeface="+mj-ea"/>
              </a:rPr>
              <a:t>记录建立一个索引项</a:t>
            </a:r>
          </a:p>
          <a:p>
            <a:pPr marL="742950" lvl="1" indent="-285750">
              <a:buSzTx/>
              <a:buFontTx/>
              <a:buChar char="–"/>
              <a:defRPr/>
            </a:pPr>
            <a:r>
              <a:rPr lang="zh-CN" altLang="en-US" sz="2400" kern="0" dirty="0">
                <a:latin typeface="+mn-ea"/>
                <a:ea typeface="+mn-ea"/>
              </a:rPr>
              <a:t>记录按照关键码的顺序存放</a:t>
            </a:r>
          </a:p>
          <a:p>
            <a:pPr marL="742950" lvl="1" indent="-285750">
              <a:buSzTx/>
              <a:buFontTx/>
              <a:buChar char="–"/>
              <a:defRPr/>
            </a:pPr>
            <a:r>
              <a:rPr lang="zh-CN" altLang="en-US" sz="2400" kern="0" dirty="0">
                <a:latin typeface="+mn-ea"/>
                <a:ea typeface="+mn-ea"/>
              </a:rPr>
              <a:t>可以把记录分成多个组（块）</a:t>
            </a:r>
            <a:endParaRPr lang="en-US" altLang="zh-CN" sz="2400" kern="0" dirty="0">
              <a:latin typeface="+mn-ea"/>
              <a:ea typeface="+mn-ea"/>
            </a:endParaRPr>
          </a:p>
          <a:p>
            <a:pPr lvl="1">
              <a:defRPr/>
            </a:pPr>
            <a:r>
              <a:rPr lang="zh-CN" altLang="en-US" sz="2400" kern="0" dirty="0">
                <a:latin typeface="+mn-ea"/>
                <a:ea typeface="+mn-ea"/>
              </a:rPr>
              <a:t>索引指针指向的这一组记录在磁盘中的起始位置</a:t>
            </a:r>
          </a:p>
        </p:txBody>
      </p:sp>
    </p:spTree>
    <p:extLst>
      <p:ext uri="{BB962C8B-B14F-4D97-AF65-F5344CB8AC3E}">
        <p14:creationId xmlns:p14="http://schemas.microsoft.com/office/powerpoint/2010/main" val="195222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a:t>
            </a:r>
            <a:r>
              <a:rPr lang="zh-CN" altLang="en-US" dirty="0"/>
              <a:t> 线性索引与静态索引</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9" name="Rectangle 3">
            <a:extLst>
              <a:ext uri="{FF2B5EF4-FFF2-40B4-BE49-F238E27FC236}">
                <a16:creationId xmlns:a16="http://schemas.microsoft.com/office/drawing/2014/main" id="{004DD1B8-9C16-0B78-3BB2-87666FDA31EA}"/>
              </a:ext>
            </a:extLst>
          </p:cNvPr>
          <p:cNvSpPr txBox="1">
            <a:spLocks noChangeArrowheads="1"/>
          </p:cNvSpPr>
          <p:nvPr/>
        </p:nvSpPr>
        <p:spPr bwMode="auto">
          <a:xfrm>
            <a:off x="1379114" y="1242354"/>
            <a:ext cx="9330026" cy="157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0" indent="-342900">
              <a:buSzTx/>
              <a:buFontTx/>
              <a:buChar char="•"/>
              <a:defRPr/>
            </a:pPr>
            <a:r>
              <a:rPr lang="zh-CN" altLang="en-US" sz="3000" b="1" kern="0" dirty="0">
                <a:latin typeface="+mj-ea"/>
                <a:ea typeface="+mj-ea"/>
              </a:rPr>
              <a:t>按照关键码的顺序进行排序</a:t>
            </a:r>
          </a:p>
          <a:p>
            <a:pPr marL="342900" lvl="0" indent="-342900">
              <a:buSzTx/>
              <a:buFontTx/>
              <a:buChar char="•"/>
              <a:defRPr/>
            </a:pPr>
            <a:r>
              <a:rPr lang="zh-CN" altLang="en-US" sz="3000" b="1" kern="0" dirty="0">
                <a:latin typeface="+mj-ea"/>
                <a:ea typeface="+mj-ea"/>
              </a:rPr>
              <a:t>文件中的指针指向存储在磁盘上的文件记录起始位置或者主索引中主码的起始位置</a:t>
            </a:r>
          </a:p>
          <a:p>
            <a:pPr marL="342900" lvl="0" indent="-342900">
              <a:buSzTx/>
              <a:buFontTx/>
              <a:buChar char="•"/>
              <a:defRPr/>
            </a:pPr>
            <a:endParaRPr lang="zh-CN" altLang="en-US" sz="2400" kern="0" dirty="0">
              <a:latin typeface="Microsoft YaHei" panose="020B0503020204020204" pitchFamily="34" charset="-122"/>
              <a:ea typeface="Microsoft YaHei" panose="020B0503020204020204" pitchFamily="34" charset="-122"/>
            </a:endParaRPr>
          </a:p>
        </p:txBody>
      </p:sp>
      <p:sp>
        <p:nvSpPr>
          <p:cNvPr id="5" name="Rectangle 12">
            <a:extLst>
              <a:ext uri="{FF2B5EF4-FFF2-40B4-BE49-F238E27FC236}">
                <a16:creationId xmlns:a16="http://schemas.microsoft.com/office/drawing/2014/main" id="{31513C91-AA54-389F-DA4F-D1ED8DC903C3}"/>
              </a:ext>
            </a:extLst>
          </p:cNvPr>
          <p:cNvSpPr>
            <a:spLocks noChangeArrowheads="1"/>
          </p:cNvSpPr>
          <p:nvPr/>
        </p:nvSpPr>
        <p:spPr bwMode="auto">
          <a:xfrm>
            <a:off x="2406928" y="5374785"/>
            <a:ext cx="7848600" cy="719305"/>
          </a:xfrm>
          <a:prstGeom prst="rect">
            <a:avLst/>
          </a:prstGeom>
          <a:solidFill>
            <a:schemeClr val="bg1"/>
          </a:solidFill>
          <a:ln w="38100" algn="ctr">
            <a:solidFill>
              <a:schemeClr val="tx1"/>
            </a:solidFill>
            <a:miter lim="800000"/>
            <a:headEnd/>
            <a:tailEnd/>
          </a:ln>
        </p:spPr>
        <p:txBody>
          <a:bodyPr wrap="none" anchor="ctr"/>
          <a:lstStyle/>
          <a:p>
            <a:pPr marL="342900" indent="-342900"/>
            <a:endParaRPr lang="zh-CN" altLang="zh-CN" sz="1800">
              <a:latin typeface="Lucida Fax" pitchFamily="18" charset="0"/>
              <a:ea typeface="微软雅黑" pitchFamily="34" charset="-122"/>
            </a:endParaRPr>
          </a:p>
        </p:txBody>
      </p:sp>
      <p:sp>
        <p:nvSpPr>
          <p:cNvPr id="6" name="Line 13">
            <a:extLst>
              <a:ext uri="{FF2B5EF4-FFF2-40B4-BE49-F238E27FC236}">
                <a16:creationId xmlns:a16="http://schemas.microsoft.com/office/drawing/2014/main" id="{0FC090A1-72EA-8CCE-33CE-042DA8BDE1B8}"/>
              </a:ext>
            </a:extLst>
          </p:cNvPr>
          <p:cNvSpPr>
            <a:spLocks noChangeShapeType="1"/>
          </p:cNvSpPr>
          <p:nvPr/>
        </p:nvSpPr>
        <p:spPr bwMode="auto">
          <a:xfrm>
            <a:off x="4781828" y="5374785"/>
            <a:ext cx="0" cy="719305"/>
          </a:xfrm>
          <a:prstGeom prst="line">
            <a:avLst/>
          </a:prstGeom>
          <a:noFill/>
          <a:ln w="3810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 name="Line 14">
            <a:extLst>
              <a:ext uri="{FF2B5EF4-FFF2-40B4-BE49-F238E27FC236}">
                <a16:creationId xmlns:a16="http://schemas.microsoft.com/office/drawing/2014/main" id="{75A8B2C5-C13A-53D9-F7A3-44C87D537B6B}"/>
              </a:ext>
            </a:extLst>
          </p:cNvPr>
          <p:cNvSpPr>
            <a:spLocks noChangeShapeType="1"/>
          </p:cNvSpPr>
          <p:nvPr/>
        </p:nvSpPr>
        <p:spPr bwMode="auto">
          <a:xfrm>
            <a:off x="5647015" y="5374785"/>
            <a:ext cx="0" cy="719305"/>
          </a:xfrm>
          <a:prstGeom prst="line">
            <a:avLst/>
          </a:prstGeom>
          <a:noFill/>
          <a:ln w="3810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8" name="Line 15">
            <a:extLst>
              <a:ext uri="{FF2B5EF4-FFF2-40B4-BE49-F238E27FC236}">
                <a16:creationId xmlns:a16="http://schemas.microsoft.com/office/drawing/2014/main" id="{D340704A-7562-AFFD-02F2-9A9B866B0F8C}"/>
              </a:ext>
            </a:extLst>
          </p:cNvPr>
          <p:cNvSpPr>
            <a:spLocks noChangeShapeType="1"/>
          </p:cNvSpPr>
          <p:nvPr/>
        </p:nvSpPr>
        <p:spPr bwMode="auto">
          <a:xfrm>
            <a:off x="8310840" y="5374785"/>
            <a:ext cx="0" cy="719305"/>
          </a:xfrm>
          <a:prstGeom prst="line">
            <a:avLst/>
          </a:prstGeom>
          <a:noFill/>
          <a:ln w="3810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 name="Text Box 16">
            <a:extLst>
              <a:ext uri="{FF2B5EF4-FFF2-40B4-BE49-F238E27FC236}">
                <a16:creationId xmlns:a16="http://schemas.microsoft.com/office/drawing/2014/main" id="{0F43D27D-73FF-0F56-4B31-DB546B5BA6F7}"/>
              </a:ext>
            </a:extLst>
          </p:cNvPr>
          <p:cNvSpPr txBox="1">
            <a:spLocks noChangeArrowheads="1"/>
          </p:cNvSpPr>
          <p:nvPr/>
        </p:nvSpPr>
        <p:spPr bwMode="auto">
          <a:xfrm>
            <a:off x="2549804" y="5590735"/>
            <a:ext cx="508473" cy="400203"/>
          </a:xfrm>
          <a:prstGeom prst="rect">
            <a:avLst/>
          </a:prstGeom>
          <a:noFill/>
          <a:ln w="9525" algn="ctr">
            <a:noFill/>
            <a:miter lim="800000"/>
            <a:headEnd/>
            <a:tailEnd/>
          </a:ln>
        </p:spPr>
        <p:txBody>
          <a:bodyPr wrap="none">
            <a:spAutoFit/>
          </a:bodyPr>
          <a:lstStyle/>
          <a:p>
            <a:pPr marL="342900" indent="-342900">
              <a:spcBef>
                <a:spcPts val="600"/>
              </a:spcBef>
            </a:pPr>
            <a:r>
              <a:rPr lang="en-US" altLang="zh-CN" sz="2000" dirty="0">
                <a:latin typeface="Lucida Fax" panose="02060602050505020204" pitchFamily="18" charset="0"/>
                <a:ea typeface="微软雅黑" panose="020B0503020204020204" pitchFamily="34" charset="-122"/>
              </a:rPr>
              <a:t>92</a:t>
            </a:r>
          </a:p>
        </p:txBody>
      </p:sp>
      <p:sp>
        <p:nvSpPr>
          <p:cNvPr id="11" name="Text Box 17">
            <a:extLst>
              <a:ext uri="{FF2B5EF4-FFF2-40B4-BE49-F238E27FC236}">
                <a16:creationId xmlns:a16="http://schemas.microsoft.com/office/drawing/2014/main" id="{9D0D8133-9591-F1CC-B167-07574C1B40F7}"/>
              </a:ext>
            </a:extLst>
          </p:cNvPr>
          <p:cNvSpPr txBox="1">
            <a:spLocks noChangeArrowheads="1"/>
          </p:cNvSpPr>
          <p:nvPr/>
        </p:nvSpPr>
        <p:spPr bwMode="auto">
          <a:xfrm>
            <a:off x="4926291" y="5590735"/>
            <a:ext cx="508473" cy="400203"/>
          </a:xfrm>
          <a:prstGeom prst="rect">
            <a:avLst/>
          </a:prstGeom>
          <a:noFill/>
          <a:ln w="9525" algn="ctr">
            <a:noFill/>
            <a:miter lim="800000"/>
            <a:headEnd/>
            <a:tailEnd/>
          </a:ln>
        </p:spPr>
        <p:txBody>
          <a:bodyPr wrap="none">
            <a:spAutoFit/>
          </a:bodyPr>
          <a:lstStyle/>
          <a:p>
            <a:pPr marL="342900" indent="-342900">
              <a:spcBef>
                <a:spcPts val="600"/>
              </a:spcBef>
            </a:pPr>
            <a:r>
              <a:rPr lang="en-US" altLang="zh-CN" sz="2000" dirty="0">
                <a:latin typeface="Lucida Fax" panose="02060602050505020204" pitchFamily="18" charset="0"/>
                <a:ea typeface="微软雅黑" panose="020B0503020204020204" pitchFamily="34" charset="-122"/>
              </a:rPr>
              <a:t>73</a:t>
            </a:r>
          </a:p>
        </p:txBody>
      </p:sp>
      <p:sp>
        <p:nvSpPr>
          <p:cNvPr id="12" name="Text Box 18">
            <a:extLst>
              <a:ext uri="{FF2B5EF4-FFF2-40B4-BE49-F238E27FC236}">
                <a16:creationId xmlns:a16="http://schemas.microsoft.com/office/drawing/2014/main" id="{9D077761-C514-09AF-48DD-A9A9E9E51665}"/>
              </a:ext>
            </a:extLst>
          </p:cNvPr>
          <p:cNvSpPr txBox="1">
            <a:spLocks noChangeArrowheads="1"/>
          </p:cNvSpPr>
          <p:nvPr/>
        </p:nvSpPr>
        <p:spPr bwMode="auto">
          <a:xfrm>
            <a:off x="5789891" y="5590735"/>
            <a:ext cx="508473" cy="400203"/>
          </a:xfrm>
          <a:prstGeom prst="rect">
            <a:avLst/>
          </a:prstGeom>
          <a:noFill/>
          <a:ln w="9525" algn="ctr">
            <a:noFill/>
            <a:miter lim="800000"/>
            <a:headEnd/>
            <a:tailEnd/>
          </a:ln>
        </p:spPr>
        <p:txBody>
          <a:bodyPr wrap="none">
            <a:spAutoFit/>
          </a:bodyPr>
          <a:lstStyle/>
          <a:p>
            <a:pPr marL="342900" indent="-342900">
              <a:spcBef>
                <a:spcPts val="600"/>
              </a:spcBef>
            </a:pPr>
            <a:r>
              <a:rPr lang="en-US" altLang="zh-CN" sz="2000" dirty="0">
                <a:latin typeface="Lucida Fax" panose="02060602050505020204" pitchFamily="18" charset="0"/>
                <a:ea typeface="微软雅黑" panose="020B0503020204020204" pitchFamily="34" charset="-122"/>
              </a:rPr>
              <a:t>37</a:t>
            </a:r>
          </a:p>
        </p:txBody>
      </p:sp>
      <p:sp>
        <p:nvSpPr>
          <p:cNvPr id="13" name="Text Box 19">
            <a:extLst>
              <a:ext uri="{FF2B5EF4-FFF2-40B4-BE49-F238E27FC236}">
                <a16:creationId xmlns:a16="http://schemas.microsoft.com/office/drawing/2014/main" id="{1C58C140-9748-459C-D3C9-0ABA26F652B0}"/>
              </a:ext>
            </a:extLst>
          </p:cNvPr>
          <p:cNvSpPr txBox="1">
            <a:spLocks noChangeArrowheads="1"/>
          </p:cNvSpPr>
          <p:nvPr/>
        </p:nvSpPr>
        <p:spPr bwMode="auto">
          <a:xfrm>
            <a:off x="8526741" y="5519281"/>
            <a:ext cx="508473" cy="400203"/>
          </a:xfrm>
          <a:prstGeom prst="rect">
            <a:avLst/>
          </a:prstGeom>
          <a:noFill/>
          <a:ln w="9525" algn="ctr">
            <a:noFill/>
            <a:miter lim="800000"/>
            <a:headEnd/>
            <a:tailEnd/>
          </a:ln>
        </p:spPr>
        <p:txBody>
          <a:bodyPr wrap="none">
            <a:spAutoFit/>
          </a:bodyPr>
          <a:lstStyle/>
          <a:p>
            <a:pPr marL="342900" indent="-342900">
              <a:spcBef>
                <a:spcPts val="600"/>
              </a:spcBef>
            </a:pPr>
            <a:r>
              <a:rPr lang="en-US" altLang="zh-CN" sz="2000" dirty="0">
                <a:latin typeface="Lucida Fax" panose="02060602050505020204" pitchFamily="18" charset="0"/>
                <a:ea typeface="微软雅黑" panose="020B0503020204020204" pitchFamily="34" charset="-122"/>
              </a:rPr>
              <a:t>55</a:t>
            </a:r>
          </a:p>
        </p:txBody>
      </p:sp>
      <p:pic>
        <p:nvPicPr>
          <p:cNvPr id="14" name="Picture 20">
            <a:extLst>
              <a:ext uri="{FF2B5EF4-FFF2-40B4-BE49-F238E27FC236}">
                <a16:creationId xmlns:a16="http://schemas.microsoft.com/office/drawing/2014/main" id="{535F0660-7E4A-2D12-CC29-167A94642CF5}"/>
              </a:ext>
            </a:extLst>
          </p:cNvPr>
          <p:cNvPicPr>
            <a:picLocks noChangeAspect="1" noChangeArrowheads="1"/>
          </p:cNvPicPr>
          <p:nvPr/>
        </p:nvPicPr>
        <p:blipFill>
          <a:blip r:embed="rId3" cstate="print"/>
          <a:srcRect/>
          <a:stretch>
            <a:fillRect/>
          </a:stretch>
        </p:blipFill>
        <p:spPr bwMode="auto">
          <a:xfrm>
            <a:off x="2335491" y="3142243"/>
            <a:ext cx="5472113" cy="928903"/>
          </a:xfrm>
          <a:prstGeom prst="rect">
            <a:avLst/>
          </a:prstGeom>
          <a:noFill/>
          <a:ln w="9525">
            <a:noFill/>
            <a:miter lim="800000"/>
            <a:headEnd/>
            <a:tailEnd/>
          </a:ln>
        </p:spPr>
      </p:pic>
      <p:cxnSp>
        <p:nvCxnSpPr>
          <p:cNvPr id="15" name="AutoShape 21">
            <a:extLst>
              <a:ext uri="{FF2B5EF4-FFF2-40B4-BE49-F238E27FC236}">
                <a16:creationId xmlns:a16="http://schemas.microsoft.com/office/drawing/2014/main" id="{D273A774-45D4-2B15-64E0-DC16B776253B}"/>
              </a:ext>
            </a:extLst>
          </p:cNvPr>
          <p:cNvCxnSpPr>
            <a:cxnSpLocks noChangeShapeType="1"/>
          </p:cNvCxnSpPr>
          <p:nvPr/>
        </p:nvCxnSpPr>
        <p:spPr bwMode="auto">
          <a:xfrm rot="5400000" flipV="1">
            <a:off x="2937001" y="4484050"/>
            <a:ext cx="1316342" cy="503237"/>
          </a:xfrm>
          <a:prstGeom prst="bentConnector5">
            <a:avLst>
              <a:gd name="adj1" fmla="val 33051"/>
              <a:gd name="adj2" fmla="val -1579"/>
              <a:gd name="adj3" fmla="val 50000"/>
            </a:avLst>
          </a:prstGeom>
          <a:noFill/>
          <a:ln w="28575">
            <a:solidFill>
              <a:srgbClr val="FF0000"/>
            </a:solidFill>
            <a:miter lim="800000"/>
            <a:headEnd/>
            <a:tailEnd type="triangle" w="med" len="med"/>
          </a:ln>
        </p:spPr>
      </p:cxnSp>
      <p:sp>
        <p:nvSpPr>
          <p:cNvPr id="16" name="Text Box 22">
            <a:extLst>
              <a:ext uri="{FF2B5EF4-FFF2-40B4-BE49-F238E27FC236}">
                <a16:creationId xmlns:a16="http://schemas.microsoft.com/office/drawing/2014/main" id="{8E542DFE-2B1B-EF89-D0FB-FD9874EE433E}"/>
              </a:ext>
            </a:extLst>
          </p:cNvPr>
          <p:cNvSpPr txBox="1">
            <a:spLocks noChangeArrowheads="1"/>
          </p:cNvSpPr>
          <p:nvPr/>
        </p:nvSpPr>
        <p:spPr bwMode="auto">
          <a:xfrm>
            <a:off x="1880348" y="4935389"/>
            <a:ext cx="1966442" cy="369332"/>
          </a:xfrm>
          <a:prstGeom prst="rect">
            <a:avLst/>
          </a:prstGeom>
          <a:noFill/>
          <a:ln w="9525" algn="ctr">
            <a:noFill/>
            <a:miter lim="800000"/>
            <a:headEnd/>
            <a:tailEnd/>
          </a:ln>
        </p:spPr>
        <p:txBody>
          <a:bodyPr wrap="square">
            <a:spAutoFit/>
          </a:bodyPr>
          <a:lstStyle/>
          <a:p>
            <a:pPr marL="342900" indent="-342900">
              <a:spcBef>
                <a:spcPts val="600"/>
              </a:spcBef>
            </a:pPr>
            <a:r>
              <a:rPr lang="zh-CN" altLang="en-US" b="1" dirty="0">
                <a:solidFill>
                  <a:srgbClr val="007684"/>
                </a:solidFill>
                <a:latin typeface="Lucida Fax" panose="02060602050505020204" pitchFamily="18" charset="0"/>
                <a:ea typeface="微软雅黑" panose="020B0503020204020204" pitchFamily="34" charset="-122"/>
              </a:rPr>
              <a:t>数据库记录</a:t>
            </a:r>
          </a:p>
        </p:txBody>
      </p:sp>
      <p:sp>
        <p:nvSpPr>
          <p:cNvPr id="17" name="Text Box 23">
            <a:extLst>
              <a:ext uri="{FF2B5EF4-FFF2-40B4-BE49-F238E27FC236}">
                <a16:creationId xmlns:a16="http://schemas.microsoft.com/office/drawing/2014/main" id="{737803DB-9BFE-7A2B-0ECC-6E637F7907F8}"/>
              </a:ext>
            </a:extLst>
          </p:cNvPr>
          <p:cNvSpPr txBox="1">
            <a:spLocks noChangeArrowheads="1"/>
          </p:cNvSpPr>
          <p:nvPr/>
        </p:nvSpPr>
        <p:spPr bwMode="auto">
          <a:xfrm>
            <a:off x="7994257" y="3230507"/>
            <a:ext cx="2397125" cy="369332"/>
          </a:xfrm>
          <a:prstGeom prst="rect">
            <a:avLst/>
          </a:prstGeom>
          <a:noFill/>
          <a:ln w="9525" algn="ctr">
            <a:noFill/>
            <a:miter lim="800000"/>
            <a:headEnd/>
            <a:tailEnd/>
          </a:ln>
        </p:spPr>
        <p:txBody>
          <a:bodyPr>
            <a:spAutoFit/>
          </a:bodyPr>
          <a:lstStyle/>
          <a:p>
            <a:pPr marL="342900" indent="-342900">
              <a:spcBef>
                <a:spcPts val="600"/>
              </a:spcBef>
            </a:pPr>
            <a:r>
              <a:rPr lang="zh-CN" altLang="en-US" b="1" dirty="0">
                <a:solidFill>
                  <a:srgbClr val="007684"/>
                </a:solidFill>
                <a:latin typeface="Lucida Fax" panose="02060602050505020204" pitchFamily="18" charset="0"/>
                <a:ea typeface="微软雅黑" panose="020B0503020204020204" pitchFamily="34" charset="-122"/>
              </a:rPr>
              <a:t>线性索引文件</a:t>
            </a:r>
          </a:p>
        </p:txBody>
      </p:sp>
      <p:pic>
        <p:nvPicPr>
          <p:cNvPr id="18" name="Picture 24">
            <a:extLst>
              <a:ext uri="{FF2B5EF4-FFF2-40B4-BE49-F238E27FC236}">
                <a16:creationId xmlns:a16="http://schemas.microsoft.com/office/drawing/2014/main" id="{B99BAA7E-B882-4B93-3465-174980C8EE50}"/>
              </a:ext>
            </a:extLst>
          </p:cNvPr>
          <p:cNvPicPr>
            <a:picLocks noChangeAspect="1" noChangeArrowheads="1"/>
          </p:cNvPicPr>
          <p:nvPr/>
        </p:nvPicPr>
        <p:blipFill>
          <a:blip r:embed="rId4" cstate="print"/>
          <a:srcRect/>
          <a:stretch>
            <a:fillRect/>
          </a:stretch>
        </p:blipFill>
        <p:spPr bwMode="auto">
          <a:xfrm>
            <a:off x="2335491" y="3213697"/>
            <a:ext cx="5472113" cy="863800"/>
          </a:xfrm>
          <a:prstGeom prst="rect">
            <a:avLst/>
          </a:prstGeom>
          <a:noFill/>
          <a:ln w="9525">
            <a:noFill/>
            <a:miter lim="800000"/>
            <a:headEnd/>
            <a:tailEnd/>
          </a:ln>
        </p:spPr>
      </p:pic>
      <p:cxnSp>
        <p:nvCxnSpPr>
          <p:cNvPr id="19" name="AutoShape 25">
            <a:extLst>
              <a:ext uri="{FF2B5EF4-FFF2-40B4-BE49-F238E27FC236}">
                <a16:creationId xmlns:a16="http://schemas.microsoft.com/office/drawing/2014/main" id="{55B39B44-F121-8BC9-7742-7864E06E0878}"/>
              </a:ext>
            </a:extLst>
          </p:cNvPr>
          <p:cNvCxnSpPr>
            <a:cxnSpLocks noChangeShapeType="1"/>
          </p:cNvCxnSpPr>
          <p:nvPr/>
        </p:nvCxnSpPr>
        <p:spPr bwMode="auto">
          <a:xfrm rot="5400000">
            <a:off x="3846648" y="4077639"/>
            <a:ext cx="1225834" cy="1225550"/>
          </a:xfrm>
          <a:prstGeom prst="bentConnector3">
            <a:avLst>
              <a:gd name="adj1" fmla="val 50000"/>
            </a:avLst>
          </a:prstGeom>
          <a:noFill/>
          <a:ln w="28575">
            <a:solidFill>
              <a:schemeClr val="tx1"/>
            </a:solidFill>
            <a:miter lim="800000"/>
            <a:headEnd/>
            <a:tailEnd type="triangle" w="med" len="med"/>
          </a:ln>
        </p:spPr>
      </p:cxnSp>
      <p:sp>
        <p:nvSpPr>
          <p:cNvPr id="20" name="Line 26">
            <a:extLst>
              <a:ext uri="{FF2B5EF4-FFF2-40B4-BE49-F238E27FC236}">
                <a16:creationId xmlns:a16="http://schemas.microsoft.com/office/drawing/2014/main" id="{DB494F86-7AFE-629B-E7F7-4076A79864CD}"/>
              </a:ext>
            </a:extLst>
          </p:cNvPr>
          <p:cNvSpPr>
            <a:spLocks noChangeShapeType="1"/>
          </p:cNvSpPr>
          <p:nvPr/>
        </p:nvSpPr>
        <p:spPr bwMode="auto">
          <a:xfrm>
            <a:off x="3488015" y="4077498"/>
            <a:ext cx="0" cy="360445"/>
          </a:xfrm>
          <a:prstGeom prst="line">
            <a:avLst/>
          </a:prstGeom>
          <a:noFill/>
          <a:ln w="28575">
            <a:solidFill>
              <a:srgbClr val="FF0000"/>
            </a:solidFill>
            <a:round/>
            <a:headEnd/>
            <a:tailEnd/>
          </a:ln>
        </p:spPr>
        <p:txBody>
          <a:bodyPr/>
          <a:lstStyle/>
          <a:p>
            <a:endParaRPr lang="zh-CN" altLang="en-US">
              <a:latin typeface="Lucida Fax" pitchFamily="18" charset="0"/>
              <a:ea typeface="微软雅黑" pitchFamily="34" charset="-122"/>
            </a:endParaRPr>
          </a:p>
        </p:txBody>
      </p:sp>
      <p:sp>
        <p:nvSpPr>
          <p:cNvPr id="21" name="Line 27">
            <a:extLst>
              <a:ext uri="{FF2B5EF4-FFF2-40B4-BE49-F238E27FC236}">
                <a16:creationId xmlns:a16="http://schemas.microsoft.com/office/drawing/2014/main" id="{D8157EDD-14C5-F2EE-9745-C0FEE09EF47A}"/>
              </a:ext>
            </a:extLst>
          </p:cNvPr>
          <p:cNvSpPr>
            <a:spLocks noChangeShapeType="1"/>
          </p:cNvSpPr>
          <p:nvPr/>
        </p:nvSpPr>
        <p:spPr bwMode="auto">
          <a:xfrm>
            <a:off x="3488016" y="4437943"/>
            <a:ext cx="1871663" cy="0"/>
          </a:xfrm>
          <a:prstGeom prst="line">
            <a:avLst/>
          </a:prstGeom>
          <a:noFill/>
          <a:ln w="28575">
            <a:solidFill>
              <a:srgbClr val="FF0000"/>
            </a:solidFill>
            <a:round/>
            <a:headEnd/>
            <a:tailEnd/>
          </a:ln>
        </p:spPr>
        <p:txBody>
          <a:bodyPr/>
          <a:lstStyle/>
          <a:p>
            <a:endParaRPr lang="zh-CN" altLang="en-US">
              <a:latin typeface="Lucida Fax" pitchFamily="18" charset="0"/>
              <a:ea typeface="微软雅黑" pitchFamily="34" charset="-122"/>
            </a:endParaRPr>
          </a:p>
        </p:txBody>
      </p:sp>
      <p:sp>
        <p:nvSpPr>
          <p:cNvPr id="22" name="Line 28">
            <a:extLst>
              <a:ext uri="{FF2B5EF4-FFF2-40B4-BE49-F238E27FC236}">
                <a16:creationId xmlns:a16="http://schemas.microsoft.com/office/drawing/2014/main" id="{7C58897F-9787-03BB-ECC0-79E9AD821770}"/>
              </a:ext>
            </a:extLst>
          </p:cNvPr>
          <p:cNvSpPr>
            <a:spLocks noChangeShapeType="1"/>
          </p:cNvSpPr>
          <p:nvPr/>
        </p:nvSpPr>
        <p:spPr bwMode="auto">
          <a:xfrm>
            <a:off x="5359678" y="4437943"/>
            <a:ext cx="0" cy="936842"/>
          </a:xfrm>
          <a:prstGeom prst="line">
            <a:avLst/>
          </a:prstGeom>
          <a:noFill/>
          <a:ln w="28575">
            <a:solidFill>
              <a:srgbClr val="FF0000"/>
            </a:solidFill>
            <a:round/>
            <a:headEnd/>
            <a:tailEnd type="triangle" w="med" len="med"/>
          </a:ln>
        </p:spPr>
        <p:txBody>
          <a:bodyPr/>
          <a:lstStyle/>
          <a:p>
            <a:endParaRPr lang="zh-CN" altLang="en-US">
              <a:latin typeface="Lucida Fax" pitchFamily="18" charset="0"/>
              <a:ea typeface="微软雅黑" pitchFamily="34" charset="-122"/>
            </a:endParaRPr>
          </a:p>
        </p:txBody>
      </p:sp>
      <p:pic>
        <p:nvPicPr>
          <p:cNvPr id="23" name="Picture 29">
            <a:extLst>
              <a:ext uri="{FF2B5EF4-FFF2-40B4-BE49-F238E27FC236}">
                <a16:creationId xmlns:a16="http://schemas.microsoft.com/office/drawing/2014/main" id="{41E09880-C838-1C1F-BB04-CFBCF5F9F374}"/>
              </a:ext>
            </a:extLst>
          </p:cNvPr>
          <p:cNvPicPr>
            <a:picLocks noChangeAspect="1" noChangeArrowheads="1"/>
          </p:cNvPicPr>
          <p:nvPr/>
        </p:nvPicPr>
        <p:blipFill>
          <a:blip r:embed="rId5" cstate="print"/>
          <a:srcRect/>
          <a:stretch>
            <a:fillRect/>
          </a:stretch>
        </p:blipFill>
        <p:spPr bwMode="auto">
          <a:xfrm>
            <a:off x="2335491" y="3213697"/>
            <a:ext cx="5400675" cy="863800"/>
          </a:xfrm>
          <a:prstGeom prst="rect">
            <a:avLst/>
          </a:prstGeom>
          <a:noFill/>
          <a:ln w="9525">
            <a:noFill/>
            <a:miter lim="800000"/>
            <a:headEnd/>
            <a:tailEnd/>
          </a:ln>
        </p:spPr>
      </p:pic>
      <p:sp>
        <p:nvSpPr>
          <p:cNvPr id="24" name="Line 30">
            <a:extLst>
              <a:ext uri="{FF2B5EF4-FFF2-40B4-BE49-F238E27FC236}">
                <a16:creationId xmlns:a16="http://schemas.microsoft.com/office/drawing/2014/main" id="{FA71BB4D-4AC3-70AB-E175-1DA32A3618AF}"/>
              </a:ext>
            </a:extLst>
          </p:cNvPr>
          <p:cNvSpPr>
            <a:spLocks noChangeShapeType="1"/>
          </p:cNvSpPr>
          <p:nvPr/>
        </p:nvSpPr>
        <p:spPr bwMode="auto">
          <a:xfrm>
            <a:off x="3414990" y="4077498"/>
            <a:ext cx="0" cy="433487"/>
          </a:xfrm>
          <a:prstGeom prst="line">
            <a:avLst/>
          </a:prstGeom>
          <a:noFill/>
          <a:ln w="28575">
            <a:solidFill>
              <a:srgbClr val="FF0000"/>
            </a:solidFill>
            <a:round/>
            <a:headEnd/>
            <a:tailEnd/>
          </a:ln>
        </p:spPr>
        <p:txBody>
          <a:bodyPr/>
          <a:lstStyle/>
          <a:p>
            <a:endParaRPr lang="zh-CN" altLang="en-US">
              <a:latin typeface="Lucida Fax" pitchFamily="18" charset="0"/>
              <a:ea typeface="微软雅黑" pitchFamily="34" charset="-122"/>
            </a:endParaRPr>
          </a:p>
        </p:txBody>
      </p:sp>
      <p:sp>
        <p:nvSpPr>
          <p:cNvPr id="25" name="Line 31">
            <a:extLst>
              <a:ext uri="{FF2B5EF4-FFF2-40B4-BE49-F238E27FC236}">
                <a16:creationId xmlns:a16="http://schemas.microsoft.com/office/drawing/2014/main" id="{7EDA2A77-55C9-4218-0D46-01E3457BA4D5}"/>
              </a:ext>
            </a:extLst>
          </p:cNvPr>
          <p:cNvSpPr>
            <a:spLocks noChangeShapeType="1"/>
          </p:cNvSpPr>
          <p:nvPr/>
        </p:nvSpPr>
        <p:spPr bwMode="auto">
          <a:xfrm>
            <a:off x="3414990" y="4510985"/>
            <a:ext cx="4248150" cy="0"/>
          </a:xfrm>
          <a:prstGeom prst="line">
            <a:avLst/>
          </a:prstGeom>
          <a:noFill/>
          <a:ln w="28575">
            <a:solidFill>
              <a:srgbClr val="FF0000"/>
            </a:solidFill>
            <a:round/>
            <a:headEnd/>
            <a:tailEnd/>
          </a:ln>
        </p:spPr>
        <p:txBody>
          <a:bodyPr/>
          <a:lstStyle/>
          <a:p>
            <a:endParaRPr lang="zh-CN" altLang="en-US">
              <a:latin typeface="Lucida Fax" pitchFamily="18" charset="0"/>
              <a:ea typeface="微软雅黑" pitchFamily="34" charset="-122"/>
            </a:endParaRPr>
          </a:p>
        </p:txBody>
      </p:sp>
      <p:sp>
        <p:nvSpPr>
          <p:cNvPr id="26" name="Line 32">
            <a:extLst>
              <a:ext uri="{FF2B5EF4-FFF2-40B4-BE49-F238E27FC236}">
                <a16:creationId xmlns:a16="http://schemas.microsoft.com/office/drawing/2014/main" id="{A50ADEDE-2183-467F-98A8-44B207F6C16A}"/>
              </a:ext>
            </a:extLst>
          </p:cNvPr>
          <p:cNvSpPr>
            <a:spLocks noChangeShapeType="1"/>
          </p:cNvSpPr>
          <p:nvPr/>
        </p:nvSpPr>
        <p:spPr bwMode="auto">
          <a:xfrm>
            <a:off x="7663140" y="4510985"/>
            <a:ext cx="0" cy="863800"/>
          </a:xfrm>
          <a:prstGeom prst="line">
            <a:avLst/>
          </a:prstGeom>
          <a:noFill/>
          <a:ln w="28575">
            <a:solidFill>
              <a:srgbClr val="FF0000"/>
            </a:solidFill>
            <a:round/>
            <a:headEnd/>
            <a:tailEnd type="triangle" w="med" len="med"/>
          </a:ln>
        </p:spPr>
        <p:txBody>
          <a:bodyPr/>
          <a:lstStyle/>
          <a:p>
            <a:endParaRPr lang="zh-CN" altLang="en-US">
              <a:latin typeface="Lucida Fax" pitchFamily="18" charset="0"/>
              <a:ea typeface="微软雅黑" pitchFamily="34" charset="-122"/>
            </a:endParaRPr>
          </a:p>
        </p:txBody>
      </p:sp>
      <p:sp>
        <p:nvSpPr>
          <p:cNvPr id="27" name="Line 33">
            <a:extLst>
              <a:ext uri="{FF2B5EF4-FFF2-40B4-BE49-F238E27FC236}">
                <a16:creationId xmlns:a16="http://schemas.microsoft.com/office/drawing/2014/main" id="{03BE5506-2D11-DB0A-5FE2-3C788F30CF97}"/>
              </a:ext>
            </a:extLst>
          </p:cNvPr>
          <p:cNvSpPr>
            <a:spLocks noChangeShapeType="1"/>
          </p:cNvSpPr>
          <p:nvPr/>
        </p:nvSpPr>
        <p:spPr bwMode="auto">
          <a:xfrm>
            <a:off x="4711978" y="4077498"/>
            <a:ext cx="0" cy="720892"/>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28" name="Line 34">
            <a:extLst>
              <a:ext uri="{FF2B5EF4-FFF2-40B4-BE49-F238E27FC236}">
                <a16:creationId xmlns:a16="http://schemas.microsoft.com/office/drawing/2014/main" id="{0C04C9CF-4124-5E81-3C30-010307E60BF8}"/>
              </a:ext>
            </a:extLst>
          </p:cNvPr>
          <p:cNvSpPr>
            <a:spLocks noChangeShapeType="1"/>
          </p:cNvSpPr>
          <p:nvPr/>
        </p:nvSpPr>
        <p:spPr bwMode="auto">
          <a:xfrm>
            <a:off x="4711979" y="4798389"/>
            <a:ext cx="287337" cy="0"/>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29" name="Line 35">
            <a:extLst>
              <a:ext uri="{FF2B5EF4-FFF2-40B4-BE49-F238E27FC236}">
                <a16:creationId xmlns:a16="http://schemas.microsoft.com/office/drawing/2014/main" id="{9638781E-B4CE-B6CB-F512-2ABB527FE676}"/>
              </a:ext>
            </a:extLst>
          </p:cNvPr>
          <p:cNvSpPr>
            <a:spLocks noChangeShapeType="1"/>
          </p:cNvSpPr>
          <p:nvPr/>
        </p:nvSpPr>
        <p:spPr bwMode="auto">
          <a:xfrm>
            <a:off x="4999315" y="4798390"/>
            <a:ext cx="0" cy="576395"/>
          </a:xfrm>
          <a:prstGeom prst="line">
            <a:avLst/>
          </a:prstGeom>
          <a:noFill/>
          <a:ln w="28575">
            <a:solidFill>
              <a:schemeClr val="tx1"/>
            </a:solidFill>
            <a:round/>
            <a:headEnd/>
            <a:tailEnd type="triangle" w="med" len="med"/>
          </a:ln>
        </p:spPr>
        <p:txBody>
          <a:bodyPr/>
          <a:lstStyle/>
          <a:p>
            <a:endParaRPr lang="zh-CN" altLang="en-US">
              <a:latin typeface="Lucida Fax" pitchFamily="18" charset="0"/>
              <a:ea typeface="微软雅黑" pitchFamily="34" charset="-122"/>
            </a:endParaRPr>
          </a:p>
        </p:txBody>
      </p:sp>
      <p:sp>
        <p:nvSpPr>
          <p:cNvPr id="30" name="Line 36">
            <a:extLst>
              <a:ext uri="{FF2B5EF4-FFF2-40B4-BE49-F238E27FC236}">
                <a16:creationId xmlns:a16="http://schemas.microsoft.com/office/drawing/2014/main" id="{1AD84A08-EE9B-64BB-E215-21B7A5AF7ED6}"/>
              </a:ext>
            </a:extLst>
          </p:cNvPr>
          <p:cNvSpPr>
            <a:spLocks noChangeShapeType="1"/>
          </p:cNvSpPr>
          <p:nvPr/>
        </p:nvSpPr>
        <p:spPr bwMode="auto">
          <a:xfrm>
            <a:off x="6151840" y="4077498"/>
            <a:ext cx="0" cy="792345"/>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1" name="Line 37">
            <a:extLst>
              <a:ext uri="{FF2B5EF4-FFF2-40B4-BE49-F238E27FC236}">
                <a16:creationId xmlns:a16="http://schemas.microsoft.com/office/drawing/2014/main" id="{1C45B088-0A05-3A9C-7EC2-5460CB4F9AB0}"/>
              </a:ext>
            </a:extLst>
          </p:cNvPr>
          <p:cNvSpPr>
            <a:spLocks noChangeShapeType="1"/>
          </p:cNvSpPr>
          <p:nvPr/>
        </p:nvSpPr>
        <p:spPr bwMode="auto">
          <a:xfrm flipH="1">
            <a:off x="4062690" y="4869843"/>
            <a:ext cx="2089150" cy="0"/>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2" name="Line 38">
            <a:extLst>
              <a:ext uri="{FF2B5EF4-FFF2-40B4-BE49-F238E27FC236}">
                <a16:creationId xmlns:a16="http://schemas.microsoft.com/office/drawing/2014/main" id="{4F902EEF-073B-E7F1-FF22-207CAB350E30}"/>
              </a:ext>
            </a:extLst>
          </p:cNvPr>
          <p:cNvSpPr>
            <a:spLocks noChangeShapeType="1"/>
          </p:cNvSpPr>
          <p:nvPr/>
        </p:nvSpPr>
        <p:spPr bwMode="auto">
          <a:xfrm>
            <a:off x="4062690" y="4869843"/>
            <a:ext cx="0" cy="504942"/>
          </a:xfrm>
          <a:prstGeom prst="line">
            <a:avLst/>
          </a:prstGeom>
          <a:noFill/>
          <a:ln w="28575">
            <a:solidFill>
              <a:schemeClr val="tx1"/>
            </a:solidFill>
            <a:round/>
            <a:headEnd/>
            <a:tailEnd type="triangle" w="med" len="med"/>
          </a:ln>
        </p:spPr>
        <p:txBody>
          <a:bodyPr/>
          <a:lstStyle/>
          <a:p>
            <a:endParaRPr lang="zh-CN" altLang="en-US">
              <a:latin typeface="Lucida Fax" pitchFamily="18" charset="0"/>
              <a:ea typeface="微软雅黑" pitchFamily="34" charset="-122"/>
            </a:endParaRPr>
          </a:p>
        </p:txBody>
      </p:sp>
      <p:pic>
        <p:nvPicPr>
          <p:cNvPr id="33" name="Picture 39">
            <a:extLst>
              <a:ext uri="{FF2B5EF4-FFF2-40B4-BE49-F238E27FC236}">
                <a16:creationId xmlns:a16="http://schemas.microsoft.com/office/drawing/2014/main" id="{95FD8A93-1935-F971-707A-08F4D4C12F9A}"/>
              </a:ext>
            </a:extLst>
          </p:cNvPr>
          <p:cNvPicPr>
            <a:picLocks noChangeAspect="1" noChangeArrowheads="1"/>
          </p:cNvPicPr>
          <p:nvPr/>
        </p:nvPicPr>
        <p:blipFill>
          <a:blip r:embed="rId6" cstate="print"/>
          <a:srcRect/>
          <a:stretch>
            <a:fillRect/>
          </a:stretch>
        </p:blipFill>
        <p:spPr bwMode="auto">
          <a:xfrm>
            <a:off x="2335491" y="3213697"/>
            <a:ext cx="5472113" cy="863800"/>
          </a:xfrm>
          <a:prstGeom prst="rect">
            <a:avLst/>
          </a:prstGeom>
          <a:noFill/>
          <a:ln w="9525">
            <a:noFill/>
            <a:miter lim="800000"/>
            <a:headEnd/>
            <a:tailEnd/>
          </a:ln>
        </p:spPr>
      </p:pic>
      <p:sp>
        <p:nvSpPr>
          <p:cNvPr id="34" name="Line 40">
            <a:extLst>
              <a:ext uri="{FF2B5EF4-FFF2-40B4-BE49-F238E27FC236}">
                <a16:creationId xmlns:a16="http://schemas.microsoft.com/office/drawing/2014/main" id="{28D15E06-985A-9891-CD03-2E9E20D7B1D0}"/>
              </a:ext>
            </a:extLst>
          </p:cNvPr>
          <p:cNvSpPr>
            <a:spLocks noChangeShapeType="1"/>
          </p:cNvSpPr>
          <p:nvPr/>
        </p:nvSpPr>
        <p:spPr bwMode="auto">
          <a:xfrm>
            <a:off x="3630890" y="4077498"/>
            <a:ext cx="0" cy="433487"/>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5" name="Line 41">
            <a:extLst>
              <a:ext uri="{FF2B5EF4-FFF2-40B4-BE49-F238E27FC236}">
                <a16:creationId xmlns:a16="http://schemas.microsoft.com/office/drawing/2014/main" id="{7EE7E7C2-6788-E533-F3D0-10E85C8CBDD3}"/>
              </a:ext>
            </a:extLst>
          </p:cNvPr>
          <p:cNvSpPr>
            <a:spLocks noChangeShapeType="1"/>
          </p:cNvSpPr>
          <p:nvPr/>
        </p:nvSpPr>
        <p:spPr bwMode="auto">
          <a:xfrm>
            <a:off x="3630890" y="4510985"/>
            <a:ext cx="4248150" cy="0"/>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6" name="Line 42">
            <a:extLst>
              <a:ext uri="{FF2B5EF4-FFF2-40B4-BE49-F238E27FC236}">
                <a16:creationId xmlns:a16="http://schemas.microsoft.com/office/drawing/2014/main" id="{6BB29464-F97E-189B-3220-5C2CEF1B9B63}"/>
              </a:ext>
            </a:extLst>
          </p:cNvPr>
          <p:cNvSpPr>
            <a:spLocks noChangeShapeType="1"/>
          </p:cNvSpPr>
          <p:nvPr/>
        </p:nvSpPr>
        <p:spPr bwMode="auto">
          <a:xfrm>
            <a:off x="7879040" y="4510985"/>
            <a:ext cx="0" cy="863800"/>
          </a:xfrm>
          <a:prstGeom prst="line">
            <a:avLst/>
          </a:prstGeom>
          <a:noFill/>
          <a:ln w="28575">
            <a:solidFill>
              <a:schemeClr val="tx1"/>
            </a:solidFill>
            <a:round/>
            <a:headEnd/>
            <a:tailEnd type="triangle" w="med" len="med"/>
          </a:ln>
        </p:spPr>
        <p:txBody>
          <a:bodyPr/>
          <a:lstStyle/>
          <a:p>
            <a:endParaRPr lang="zh-CN" altLang="en-US">
              <a:latin typeface="Lucida Fax" pitchFamily="18" charset="0"/>
              <a:ea typeface="微软雅黑" pitchFamily="34" charset="-122"/>
            </a:endParaRPr>
          </a:p>
        </p:txBody>
      </p:sp>
      <p:sp>
        <p:nvSpPr>
          <p:cNvPr id="37" name="Line 43">
            <a:extLst>
              <a:ext uri="{FF2B5EF4-FFF2-40B4-BE49-F238E27FC236}">
                <a16:creationId xmlns:a16="http://schemas.microsoft.com/office/drawing/2014/main" id="{E49E4573-773E-D7B6-6B54-3E2C3E9E18A2}"/>
              </a:ext>
            </a:extLst>
          </p:cNvPr>
          <p:cNvSpPr>
            <a:spLocks noChangeShapeType="1"/>
          </p:cNvSpPr>
          <p:nvPr/>
        </p:nvSpPr>
        <p:spPr bwMode="auto">
          <a:xfrm>
            <a:off x="4854853" y="4006044"/>
            <a:ext cx="0" cy="360446"/>
          </a:xfrm>
          <a:prstGeom prst="line">
            <a:avLst/>
          </a:prstGeom>
          <a:noFill/>
          <a:ln w="28575">
            <a:solidFill>
              <a:srgbClr val="FF0000"/>
            </a:solidFill>
            <a:round/>
            <a:headEnd/>
            <a:tailEnd/>
          </a:ln>
        </p:spPr>
        <p:txBody>
          <a:bodyPr/>
          <a:lstStyle/>
          <a:p>
            <a:endParaRPr lang="zh-CN" altLang="en-US">
              <a:latin typeface="Lucida Fax" pitchFamily="18" charset="0"/>
              <a:ea typeface="微软雅黑" pitchFamily="34" charset="-122"/>
            </a:endParaRPr>
          </a:p>
        </p:txBody>
      </p:sp>
      <p:sp>
        <p:nvSpPr>
          <p:cNvPr id="38" name="Line 44">
            <a:extLst>
              <a:ext uri="{FF2B5EF4-FFF2-40B4-BE49-F238E27FC236}">
                <a16:creationId xmlns:a16="http://schemas.microsoft.com/office/drawing/2014/main" id="{B9F661C3-66CD-76F4-64A6-DCB362EDE972}"/>
              </a:ext>
            </a:extLst>
          </p:cNvPr>
          <p:cNvSpPr>
            <a:spLocks noChangeShapeType="1"/>
          </p:cNvSpPr>
          <p:nvPr/>
        </p:nvSpPr>
        <p:spPr bwMode="auto">
          <a:xfrm>
            <a:off x="4854854" y="4366489"/>
            <a:ext cx="4968875" cy="0"/>
          </a:xfrm>
          <a:prstGeom prst="line">
            <a:avLst/>
          </a:prstGeom>
          <a:noFill/>
          <a:ln w="28575">
            <a:solidFill>
              <a:srgbClr val="FF0000"/>
            </a:solidFill>
            <a:round/>
            <a:headEnd/>
            <a:tailEnd/>
          </a:ln>
        </p:spPr>
        <p:txBody>
          <a:bodyPr/>
          <a:lstStyle/>
          <a:p>
            <a:endParaRPr lang="zh-CN" altLang="en-US" dirty="0">
              <a:latin typeface="Lucida Fax" pitchFamily="18" charset="0"/>
              <a:ea typeface="微软雅黑" pitchFamily="34" charset="-122"/>
            </a:endParaRPr>
          </a:p>
        </p:txBody>
      </p:sp>
      <p:sp>
        <p:nvSpPr>
          <p:cNvPr id="39" name="Line 45">
            <a:extLst>
              <a:ext uri="{FF2B5EF4-FFF2-40B4-BE49-F238E27FC236}">
                <a16:creationId xmlns:a16="http://schemas.microsoft.com/office/drawing/2014/main" id="{078153A8-6388-AD4D-AA0A-383FA02AE589}"/>
              </a:ext>
            </a:extLst>
          </p:cNvPr>
          <p:cNvSpPr>
            <a:spLocks noChangeShapeType="1"/>
          </p:cNvSpPr>
          <p:nvPr/>
        </p:nvSpPr>
        <p:spPr bwMode="auto">
          <a:xfrm>
            <a:off x="9823728" y="4366490"/>
            <a:ext cx="0" cy="1008295"/>
          </a:xfrm>
          <a:prstGeom prst="line">
            <a:avLst/>
          </a:prstGeom>
          <a:noFill/>
          <a:ln w="28575">
            <a:solidFill>
              <a:srgbClr val="FF0000"/>
            </a:solidFill>
            <a:round/>
            <a:headEnd/>
            <a:tailEnd type="triangle" w="med" len="med"/>
          </a:ln>
        </p:spPr>
        <p:txBody>
          <a:bodyPr/>
          <a:lstStyle/>
          <a:p>
            <a:endParaRPr lang="zh-CN" altLang="en-US">
              <a:latin typeface="Lucida Fax" pitchFamily="18" charset="0"/>
              <a:ea typeface="微软雅黑" pitchFamily="34" charset="-122"/>
            </a:endParaRPr>
          </a:p>
        </p:txBody>
      </p:sp>
      <p:sp>
        <p:nvSpPr>
          <p:cNvPr id="40" name="Line 46">
            <a:extLst>
              <a:ext uri="{FF2B5EF4-FFF2-40B4-BE49-F238E27FC236}">
                <a16:creationId xmlns:a16="http://schemas.microsoft.com/office/drawing/2014/main" id="{2A10C1FA-B7C1-93E7-703A-9A21220C7F7D}"/>
              </a:ext>
            </a:extLst>
          </p:cNvPr>
          <p:cNvSpPr>
            <a:spLocks noChangeShapeType="1"/>
          </p:cNvSpPr>
          <p:nvPr/>
        </p:nvSpPr>
        <p:spPr bwMode="auto">
          <a:xfrm flipH="1">
            <a:off x="5504140" y="4869843"/>
            <a:ext cx="647700" cy="0"/>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1" name="Line 47">
            <a:extLst>
              <a:ext uri="{FF2B5EF4-FFF2-40B4-BE49-F238E27FC236}">
                <a16:creationId xmlns:a16="http://schemas.microsoft.com/office/drawing/2014/main" id="{3B43A270-56E4-97BE-AD59-F2013D92D0A6}"/>
              </a:ext>
            </a:extLst>
          </p:cNvPr>
          <p:cNvSpPr>
            <a:spLocks noChangeShapeType="1"/>
          </p:cNvSpPr>
          <p:nvPr/>
        </p:nvSpPr>
        <p:spPr bwMode="auto">
          <a:xfrm>
            <a:off x="5504140" y="4869843"/>
            <a:ext cx="0" cy="504942"/>
          </a:xfrm>
          <a:prstGeom prst="line">
            <a:avLst/>
          </a:prstGeom>
          <a:noFill/>
          <a:ln w="28575">
            <a:solidFill>
              <a:schemeClr val="tx1"/>
            </a:solidFill>
            <a:round/>
            <a:headEnd/>
            <a:tailEnd type="triangle" w="med" len="med"/>
          </a:ln>
        </p:spPr>
        <p:txBody>
          <a:bodyPr/>
          <a:lstStyle/>
          <a:p>
            <a:endParaRPr lang="zh-CN" altLang="en-US">
              <a:latin typeface="Lucida Fax" pitchFamily="18" charset="0"/>
              <a:ea typeface="微软雅黑" pitchFamily="34" charset="-122"/>
            </a:endParaRPr>
          </a:p>
        </p:txBody>
      </p:sp>
      <p:sp>
        <p:nvSpPr>
          <p:cNvPr id="42" name="Line 48">
            <a:extLst>
              <a:ext uri="{FF2B5EF4-FFF2-40B4-BE49-F238E27FC236}">
                <a16:creationId xmlns:a16="http://schemas.microsoft.com/office/drawing/2014/main" id="{E062BCB2-E170-1BBC-1212-9E3764EBBF3E}"/>
              </a:ext>
            </a:extLst>
          </p:cNvPr>
          <p:cNvSpPr>
            <a:spLocks noChangeShapeType="1"/>
          </p:cNvSpPr>
          <p:nvPr/>
        </p:nvSpPr>
        <p:spPr bwMode="auto">
          <a:xfrm>
            <a:off x="7447240" y="4077498"/>
            <a:ext cx="0" cy="936842"/>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3" name="Line 49">
            <a:extLst>
              <a:ext uri="{FF2B5EF4-FFF2-40B4-BE49-F238E27FC236}">
                <a16:creationId xmlns:a16="http://schemas.microsoft.com/office/drawing/2014/main" id="{A3F232ED-49FF-9FF0-69F3-20F8276A519C}"/>
              </a:ext>
            </a:extLst>
          </p:cNvPr>
          <p:cNvSpPr>
            <a:spLocks noChangeShapeType="1"/>
          </p:cNvSpPr>
          <p:nvPr/>
        </p:nvSpPr>
        <p:spPr bwMode="auto">
          <a:xfrm flipH="1">
            <a:off x="4207154" y="5014340"/>
            <a:ext cx="3240087" cy="71454"/>
          </a:xfrm>
          <a:prstGeom prst="line">
            <a:avLst/>
          </a:prstGeom>
          <a:noFill/>
          <a:ln w="28575">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4" name="Line 50">
            <a:extLst>
              <a:ext uri="{FF2B5EF4-FFF2-40B4-BE49-F238E27FC236}">
                <a16:creationId xmlns:a16="http://schemas.microsoft.com/office/drawing/2014/main" id="{A9F92DAF-5457-8B60-86C3-63640F11C07B}"/>
              </a:ext>
            </a:extLst>
          </p:cNvPr>
          <p:cNvSpPr>
            <a:spLocks noChangeShapeType="1"/>
          </p:cNvSpPr>
          <p:nvPr/>
        </p:nvSpPr>
        <p:spPr bwMode="auto">
          <a:xfrm>
            <a:off x="4207153" y="5085793"/>
            <a:ext cx="0" cy="288992"/>
          </a:xfrm>
          <a:prstGeom prst="line">
            <a:avLst/>
          </a:prstGeom>
          <a:noFill/>
          <a:ln w="28575">
            <a:solidFill>
              <a:schemeClr val="tx1"/>
            </a:solidFill>
            <a:round/>
            <a:headEnd/>
            <a:tailEnd type="triangle" w="med" len="med"/>
          </a:ln>
        </p:spPr>
        <p:txBody>
          <a:bodyPr/>
          <a:lstStyle/>
          <a:p>
            <a:endParaRPr lang="zh-CN" altLang="en-US">
              <a:latin typeface="Lucida Fax" pitchFamily="18" charset="0"/>
              <a:ea typeface="微软雅黑" pitchFamily="34" charset="-122"/>
            </a:endParaRPr>
          </a:p>
        </p:txBody>
      </p:sp>
      <p:pic>
        <p:nvPicPr>
          <p:cNvPr id="45" name="Picture 51">
            <a:extLst>
              <a:ext uri="{FF2B5EF4-FFF2-40B4-BE49-F238E27FC236}">
                <a16:creationId xmlns:a16="http://schemas.microsoft.com/office/drawing/2014/main" id="{5C793E10-360D-ED60-4D91-70F1C0E93317}"/>
              </a:ext>
            </a:extLst>
          </p:cNvPr>
          <p:cNvPicPr>
            <a:picLocks noChangeAspect="1" noChangeArrowheads="1"/>
          </p:cNvPicPr>
          <p:nvPr/>
        </p:nvPicPr>
        <p:blipFill>
          <a:blip r:embed="rId7" cstate="print"/>
          <a:srcRect/>
          <a:stretch>
            <a:fillRect/>
          </a:stretch>
        </p:blipFill>
        <p:spPr bwMode="auto">
          <a:xfrm>
            <a:off x="2335491" y="3213697"/>
            <a:ext cx="5472113" cy="863800"/>
          </a:xfrm>
          <a:prstGeom prst="rect">
            <a:avLst/>
          </a:prstGeom>
          <a:noFill/>
          <a:ln w="9525">
            <a:noFill/>
            <a:miter lim="800000"/>
            <a:headEnd/>
            <a:tailEnd/>
          </a:ln>
        </p:spPr>
      </p:pic>
    </p:spTree>
    <p:extLst>
      <p:ext uri="{BB962C8B-B14F-4D97-AF65-F5344CB8AC3E}">
        <p14:creationId xmlns:p14="http://schemas.microsoft.com/office/powerpoint/2010/main" val="20229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3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par>
                                <p:cTn id="93" presetID="1" presetClass="entr" presetSubtype="0" fill="hold" grpId="2"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par>
                                <p:cTn id="107" presetID="1" presetClass="entr" presetSubtype="0" fill="hold" grpId="2"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0" grpId="2" animBg="1"/>
      <p:bldP spid="31" grpId="0" animBg="1"/>
      <p:bldP spid="31" grpId="1" animBg="1"/>
      <p:bldP spid="32" grpId="0" animBg="1"/>
      <p:bldP spid="32" grpId="1"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线性索引的问题</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48" name="Rectangle 3">
            <a:extLst>
              <a:ext uri="{FF2B5EF4-FFF2-40B4-BE49-F238E27FC236}">
                <a16:creationId xmlns:a16="http://schemas.microsoft.com/office/drawing/2014/main" id="{F8676CA8-F9E1-F115-D7B9-56B7CEA40DE1}"/>
              </a:ext>
            </a:extLst>
          </p:cNvPr>
          <p:cNvSpPr txBox="1">
            <a:spLocks noChangeArrowheads="1"/>
          </p:cNvSpPr>
          <p:nvPr/>
        </p:nvSpPr>
        <p:spPr bwMode="auto">
          <a:xfrm>
            <a:off x="1595997" y="1377650"/>
            <a:ext cx="9448521" cy="391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defRPr/>
            </a:pPr>
            <a:r>
              <a:rPr lang="zh-CN" altLang="en-US" sz="3000" b="1" kern="0" dirty="0">
                <a:latin typeface="+mj-ea"/>
                <a:ea typeface="+mj-ea"/>
              </a:rPr>
              <a:t>线性索引太大，存储在磁盘块中</a:t>
            </a:r>
            <a:endParaRPr lang="en-US" altLang="zh-CN" sz="2400" kern="0" dirty="0">
              <a:latin typeface="+mn-ea"/>
              <a:ea typeface="+mn-ea"/>
            </a:endParaRPr>
          </a:p>
          <a:p>
            <a:pPr lvl="1">
              <a:defRPr/>
            </a:pPr>
            <a:r>
              <a:rPr lang="zh-CN" altLang="en-US" sz="2400" kern="0" dirty="0">
                <a:latin typeface="+mn-ea"/>
                <a:ea typeface="+mn-ea"/>
              </a:rPr>
              <a:t>在一次检索过程中可能多次访问几个磁盘块，从而影响检索的效率</a:t>
            </a:r>
          </a:p>
          <a:p>
            <a:pPr lvl="1">
              <a:defRPr/>
            </a:pPr>
            <a:r>
              <a:rPr lang="zh-CN" altLang="en-US" sz="2400" kern="0" dirty="0">
                <a:solidFill>
                  <a:srgbClr val="FF0000"/>
                </a:solidFill>
                <a:latin typeface="+mn-ea"/>
                <a:ea typeface="+mn-ea"/>
              </a:rPr>
              <a:t>使用二级线性索引</a:t>
            </a:r>
            <a:endParaRPr lang="en-US" altLang="zh-CN" sz="2400" kern="0" dirty="0">
              <a:solidFill>
                <a:srgbClr val="FF0000"/>
              </a:solidFill>
              <a:latin typeface="+mn-ea"/>
              <a:ea typeface="+mn-ea"/>
            </a:endParaRPr>
          </a:p>
          <a:p>
            <a:pPr marR="0">
              <a:lnSpc>
                <a:spcPct val="100000"/>
              </a:lnSpc>
              <a:buClrTx/>
              <a:tabLst/>
              <a:defRPr/>
            </a:pPr>
            <a:endParaRPr lang="zh-CN" altLang="en-US" sz="2400" kern="0" dirty="0">
              <a:latin typeface="Microsoft YaHei" panose="020B0503020204020204" pitchFamily="34" charset="-122"/>
              <a:ea typeface="Microsoft YaHei" panose="020B0503020204020204" pitchFamily="34" charset="-122"/>
            </a:endParaRPr>
          </a:p>
          <a:p>
            <a:pPr marR="0">
              <a:lnSpc>
                <a:spcPct val="100000"/>
              </a:lnSpc>
              <a:buClrTx/>
              <a:tabLst/>
              <a:defRPr/>
            </a:pPr>
            <a:r>
              <a:rPr lang="zh-CN" altLang="en-US" sz="3000" b="1" kern="0" dirty="0">
                <a:latin typeface="+mj-ea"/>
                <a:ea typeface="+mj-ea"/>
              </a:rPr>
              <a:t>更新线性索引</a:t>
            </a:r>
          </a:p>
          <a:p>
            <a:pPr lvl="1">
              <a:defRPr/>
            </a:pPr>
            <a:r>
              <a:rPr lang="zh-CN" altLang="en-US" sz="2400" kern="0" dirty="0">
                <a:latin typeface="+mn-ea"/>
                <a:ea typeface="+mn-ea"/>
              </a:rPr>
              <a:t>在数据库中插入或者删除记录时</a:t>
            </a:r>
          </a:p>
        </p:txBody>
      </p:sp>
    </p:spTree>
    <p:extLst>
      <p:ext uri="{BB962C8B-B14F-4D97-AF65-F5344CB8AC3E}">
        <p14:creationId xmlns:p14="http://schemas.microsoft.com/office/powerpoint/2010/main" val="168491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二级线性索引</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6" name="Rectangle 3">
            <a:extLst>
              <a:ext uri="{FF2B5EF4-FFF2-40B4-BE49-F238E27FC236}">
                <a16:creationId xmlns:a16="http://schemas.microsoft.com/office/drawing/2014/main" id="{9F908E72-87B8-A24A-B5A2-0C48B2D3BB58}"/>
              </a:ext>
            </a:extLst>
          </p:cNvPr>
          <p:cNvSpPr txBox="1">
            <a:spLocks noChangeArrowheads="1"/>
          </p:cNvSpPr>
          <p:nvPr/>
        </p:nvSpPr>
        <p:spPr bwMode="auto">
          <a:xfrm>
            <a:off x="1528647" y="1377650"/>
            <a:ext cx="10215118" cy="477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nSpc>
                <a:spcPct val="100000"/>
              </a:lnSpc>
              <a:buClrTx/>
              <a:buSzTx/>
              <a:buFontTx/>
              <a:buChar char="•"/>
              <a:tabLst/>
              <a:defRPr/>
            </a:pPr>
            <a:r>
              <a:rPr lang="zh-CN" altLang="en-US" sz="3000" b="1" kern="0" dirty="0">
                <a:latin typeface="+mj-ea"/>
                <a:ea typeface="+mj-ea"/>
              </a:rPr>
              <a:t>例如，磁盘块的大小是 </a:t>
            </a:r>
            <a:r>
              <a:rPr lang="en-US" altLang="zh-CN" sz="3000" b="1" kern="0" dirty="0">
                <a:latin typeface="+mj-ea"/>
                <a:ea typeface="+mj-ea"/>
              </a:rPr>
              <a:t>1024 </a:t>
            </a:r>
            <a:r>
              <a:rPr lang="zh-CN" altLang="en-US" sz="3000" b="1" kern="0" dirty="0">
                <a:latin typeface="+mj-ea"/>
                <a:ea typeface="+mj-ea"/>
              </a:rPr>
              <a:t>字节，每对</a:t>
            </a:r>
            <a:r>
              <a:rPr lang="en-US" altLang="zh-CN" sz="3000" b="1" kern="0" dirty="0">
                <a:latin typeface="+mj-ea"/>
                <a:ea typeface="+mj-ea"/>
              </a:rPr>
              <a:t>(</a:t>
            </a:r>
            <a:r>
              <a:rPr lang="zh-CN" altLang="en-US" sz="3000" b="1" kern="0" dirty="0">
                <a:latin typeface="+mj-ea"/>
                <a:ea typeface="+mj-ea"/>
              </a:rPr>
              <a:t>关键码，指针</a:t>
            </a:r>
            <a:r>
              <a:rPr lang="en-US" altLang="zh-CN" sz="3000" b="1" kern="0" dirty="0">
                <a:latin typeface="+mj-ea"/>
                <a:ea typeface="+mj-ea"/>
              </a:rPr>
              <a:t>)</a:t>
            </a:r>
            <a:r>
              <a:rPr lang="zh-CN" altLang="en-US" sz="3000" b="1" kern="0" dirty="0">
                <a:latin typeface="+mj-ea"/>
                <a:ea typeface="+mj-ea"/>
              </a:rPr>
              <a:t>索引对需要</a:t>
            </a:r>
            <a:r>
              <a:rPr lang="en-US" altLang="zh-CN" sz="3000" b="1" kern="0" dirty="0">
                <a:latin typeface="+mj-ea"/>
                <a:ea typeface="+mj-ea"/>
              </a:rPr>
              <a:t>8</a:t>
            </a:r>
            <a:r>
              <a:rPr lang="zh-CN" altLang="en-US" sz="3000" b="1" kern="0" dirty="0">
                <a:latin typeface="+mj-ea"/>
                <a:ea typeface="+mj-ea"/>
              </a:rPr>
              <a:t>个字节</a:t>
            </a:r>
          </a:p>
          <a:p>
            <a:pPr marL="742950" marR="0" lvl="1" indent="-285750">
              <a:lnSpc>
                <a:spcPct val="100000"/>
              </a:lnSpc>
              <a:buClrTx/>
              <a:buSzTx/>
              <a:buFontTx/>
              <a:buChar char="–"/>
              <a:tabLst/>
              <a:defRPr/>
            </a:pPr>
            <a:r>
              <a:rPr lang="en-US" altLang="zh-CN" sz="2400" kern="0" dirty="0">
                <a:latin typeface="+mn-ea"/>
                <a:ea typeface="+mn-ea"/>
              </a:rPr>
              <a:t>1024 / 8 = 128</a:t>
            </a:r>
          </a:p>
          <a:p>
            <a:pPr marL="742950" marR="0" lvl="1" indent="-285750">
              <a:lnSpc>
                <a:spcPct val="100000"/>
              </a:lnSpc>
              <a:buClrTx/>
              <a:buSzTx/>
              <a:buFontTx/>
              <a:buChar char="–"/>
              <a:tabLst/>
              <a:defRPr/>
            </a:pPr>
            <a:r>
              <a:rPr lang="zh-CN" altLang="en-US" sz="2400" kern="0" dirty="0">
                <a:latin typeface="+mn-ea"/>
                <a:ea typeface="+mn-ea"/>
              </a:rPr>
              <a:t>每磁盘块可以存储 </a:t>
            </a:r>
            <a:r>
              <a:rPr lang="en-US" altLang="zh-CN" sz="2400" kern="0" dirty="0">
                <a:latin typeface="+mn-ea"/>
                <a:ea typeface="+mn-ea"/>
              </a:rPr>
              <a:t>128 </a:t>
            </a:r>
            <a:r>
              <a:rPr lang="zh-CN" altLang="en-US" sz="2400" kern="0" dirty="0">
                <a:latin typeface="+mn-ea"/>
                <a:ea typeface="+mn-ea"/>
              </a:rPr>
              <a:t>条这样的索引对</a:t>
            </a:r>
            <a:endParaRPr lang="en-US" altLang="zh-CN" sz="2400" kern="0" dirty="0">
              <a:latin typeface="+mn-ea"/>
              <a:ea typeface="+mn-ea"/>
            </a:endParaRPr>
          </a:p>
          <a:p>
            <a:pPr marL="742950" marR="0" lvl="1" indent="-285750">
              <a:lnSpc>
                <a:spcPct val="100000"/>
              </a:lnSpc>
              <a:buClrTx/>
              <a:buSzTx/>
              <a:buFontTx/>
              <a:buChar char="–"/>
              <a:tabLst/>
              <a:defRPr/>
            </a:pPr>
            <a:endParaRPr lang="zh-CN" altLang="en-US" sz="2400" kern="0" dirty="0">
              <a:latin typeface="Microsoft YaHei" panose="020B0503020204020204" pitchFamily="34" charset="-122"/>
              <a:ea typeface="Microsoft YaHei" panose="020B0503020204020204" pitchFamily="34" charset="-122"/>
            </a:endParaRPr>
          </a:p>
          <a:p>
            <a:pPr marL="342900" marR="0" lvl="0" indent="-342900">
              <a:lnSpc>
                <a:spcPct val="100000"/>
              </a:lnSpc>
              <a:buClrTx/>
              <a:buSzTx/>
              <a:buFontTx/>
              <a:buChar char="•"/>
              <a:tabLst/>
              <a:defRPr/>
            </a:pPr>
            <a:r>
              <a:rPr lang="zh-CN" altLang="en-US" sz="3000" b="1" kern="0" dirty="0">
                <a:latin typeface="+mn-ea"/>
                <a:ea typeface="+mn-ea"/>
              </a:rPr>
              <a:t>假设数据文件包含 </a:t>
            </a:r>
            <a:r>
              <a:rPr lang="en-US" altLang="zh-CN" sz="3000" b="1" kern="0" dirty="0">
                <a:latin typeface="+mn-ea"/>
                <a:ea typeface="+mn-ea"/>
              </a:rPr>
              <a:t>10000 </a:t>
            </a:r>
            <a:r>
              <a:rPr lang="zh-CN" altLang="en-US" sz="3000" b="1" kern="0" dirty="0">
                <a:latin typeface="+mn-ea"/>
                <a:ea typeface="+mn-ea"/>
              </a:rPr>
              <a:t>条记录</a:t>
            </a:r>
          </a:p>
          <a:p>
            <a:pPr marL="742950" marR="0" lvl="1" indent="-285750">
              <a:lnSpc>
                <a:spcPct val="100000"/>
              </a:lnSpc>
              <a:buClrTx/>
              <a:buSzTx/>
              <a:buFontTx/>
              <a:buChar char="–"/>
              <a:tabLst/>
              <a:defRPr/>
            </a:pPr>
            <a:r>
              <a:rPr lang="zh-CN" altLang="en-US" sz="2400" kern="0" dirty="0">
                <a:latin typeface="+mn-ea"/>
                <a:ea typeface="+mn-ea"/>
              </a:rPr>
              <a:t>稠密一级线性索引中包含 </a:t>
            </a:r>
            <a:r>
              <a:rPr lang="en-US" altLang="zh-CN" sz="2400" kern="0" dirty="0">
                <a:latin typeface="+mn-ea"/>
                <a:ea typeface="+mn-ea"/>
              </a:rPr>
              <a:t>10000 </a:t>
            </a:r>
            <a:r>
              <a:rPr lang="zh-CN" altLang="en-US" sz="2400" kern="0" dirty="0">
                <a:latin typeface="+mn-ea"/>
                <a:ea typeface="+mn-ea"/>
              </a:rPr>
              <a:t>条记录</a:t>
            </a:r>
          </a:p>
          <a:p>
            <a:pPr marL="1143000" marR="0" lvl="2" indent="-228600">
              <a:lnSpc>
                <a:spcPct val="100000"/>
              </a:lnSpc>
              <a:buClrTx/>
              <a:buSzTx/>
              <a:buFontTx/>
              <a:buChar char="•"/>
              <a:tabLst/>
              <a:defRPr/>
            </a:pPr>
            <a:r>
              <a:rPr lang="en-US" altLang="zh-CN" sz="2000" kern="0" dirty="0">
                <a:latin typeface="+mn-ea"/>
                <a:ea typeface="+mn-ea"/>
              </a:rPr>
              <a:t>10000/128 = 78.1</a:t>
            </a:r>
          </a:p>
          <a:p>
            <a:pPr marL="1143000" marR="0" lvl="2" indent="-228600">
              <a:lnSpc>
                <a:spcPct val="100000"/>
              </a:lnSpc>
              <a:buClrTx/>
              <a:buSzTx/>
              <a:buFontTx/>
              <a:buChar char="•"/>
              <a:tabLst/>
              <a:defRPr/>
            </a:pPr>
            <a:r>
              <a:rPr lang="zh-CN" altLang="en-US" sz="2000" kern="0" dirty="0">
                <a:latin typeface="+mn-ea"/>
                <a:ea typeface="+mn-ea"/>
              </a:rPr>
              <a:t>那么一级线性索引占用 </a:t>
            </a:r>
            <a:r>
              <a:rPr lang="en-US" altLang="zh-CN" sz="2000" kern="0" dirty="0">
                <a:latin typeface="+mn-ea"/>
                <a:ea typeface="+mn-ea"/>
              </a:rPr>
              <a:t>79 </a:t>
            </a:r>
            <a:r>
              <a:rPr lang="zh-CN" altLang="en-US" sz="2000" kern="0" dirty="0">
                <a:latin typeface="+mn-ea"/>
                <a:ea typeface="+mn-ea"/>
              </a:rPr>
              <a:t>个磁盘块</a:t>
            </a:r>
          </a:p>
          <a:p>
            <a:pPr lvl="1">
              <a:lnSpc>
                <a:spcPct val="110000"/>
              </a:lnSpc>
              <a:defRPr/>
            </a:pPr>
            <a:r>
              <a:rPr lang="zh-CN" altLang="en-US" sz="2400" kern="0" dirty="0">
                <a:latin typeface="+mn-ea"/>
                <a:ea typeface="+mn-ea"/>
              </a:rPr>
              <a:t>相应地，二级线性索引文件中有 </a:t>
            </a:r>
            <a:r>
              <a:rPr lang="en-US" altLang="zh-CN" sz="2400" kern="0" dirty="0">
                <a:latin typeface="+mn-ea"/>
                <a:ea typeface="+mn-ea"/>
              </a:rPr>
              <a:t>79 </a:t>
            </a:r>
            <a:r>
              <a:rPr lang="zh-CN" altLang="en-US" sz="2400" kern="0" dirty="0">
                <a:latin typeface="+mn-ea"/>
                <a:ea typeface="+mn-ea"/>
              </a:rPr>
              <a:t>项索引对</a:t>
            </a:r>
          </a:p>
          <a:p>
            <a:pPr lvl="1">
              <a:lnSpc>
                <a:spcPct val="110000"/>
              </a:lnSpc>
              <a:defRPr/>
            </a:pPr>
            <a:r>
              <a:rPr lang="zh-CN" altLang="en-US" sz="2400" kern="0" dirty="0">
                <a:latin typeface="+mn-ea"/>
                <a:ea typeface="+mn-ea"/>
              </a:rPr>
              <a:t>这个二级线性索引文件可以在一个磁盘块</a:t>
            </a:r>
          </a:p>
        </p:txBody>
      </p:sp>
    </p:spTree>
    <p:extLst>
      <p:ext uri="{BB962C8B-B14F-4D97-AF65-F5344CB8AC3E}">
        <p14:creationId xmlns:p14="http://schemas.microsoft.com/office/powerpoint/2010/main" val="413004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二级线性索引的例子</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7" name="Rectangle 3">
            <a:extLst>
              <a:ext uri="{FF2B5EF4-FFF2-40B4-BE49-F238E27FC236}">
                <a16:creationId xmlns:a16="http://schemas.microsoft.com/office/drawing/2014/main" id="{46A8A2AD-124E-A347-96D4-451E8709E4E4}"/>
              </a:ext>
            </a:extLst>
          </p:cNvPr>
          <p:cNvSpPr txBox="1">
            <a:spLocks noChangeArrowheads="1"/>
          </p:cNvSpPr>
          <p:nvPr/>
        </p:nvSpPr>
        <p:spPr bwMode="auto">
          <a:xfrm>
            <a:off x="1589371" y="1377650"/>
            <a:ext cx="9013257" cy="425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0" indent="-342900">
              <a:buFontTx/>
              <a:buChar char="•"/>
              <a:defRPr/>
            </a:pPr>
            <a:r>
              <a:rPr lang="zh-CN" altLang="en-US" sz="3000" b="1" kern="0" dirty="0">
                <a:latin typeface="+mn-ea"/>
                <a:ea typeface="+mn-ea"/>
              </a:rPr>
              <a:t>关键码与相应磁盘块中第一条记录的关键码的值相同</a:t>
            </a:r>
          </a:p>
          <a:p>
            <a:pPr marL="342900" lvl="0" indent="-342900">
              <a:buFontTx/>
              <a:buChar char="•"/>
              <a:defRPr/>
            </a:pPr>
            <a:r>
              <a:rPr lang="zh-CN" altLang="en-US" sz="3000" b="1" kern="0" dirty="0">
                <a:latin typeface="+mn-ea"/>
                <a:ea typeface="+mn-ea"/>
              </a:rPr>
              <a:t>指针指向相应磁盘块的起始位置 </a:t>
            </a:r>
          </a:p>
        </p:txBody>
      </p:sp>
      <p:grpSp>
        <p:nvGrpSpPr>
          <p:cNvPr id="9" name="Group 8">
            <a:extLst>
              <a:ext uri="{FF2B5EF4-FFF2-40B4-BE49-F238E27FC236}">
                <a16:creationId xmlns:a16="http://schemas.microsoft.com/office/drawing/2014/main" id="{043876A5-A3CB-3149-A3FF-6A0920D845E0}"/>
              </a:ext>
            </a:extLst>
          </p:cNvPr>
          <p:cNvGrpSpPr/>
          <p:nvPr/>
        </p:nvGrpSpPr>
        <p:grpSpPr>
          <a:xfrm>
            <a:off x="1895108" y="3974765"/>
            <a:ext cx="8707520" cy="2318287"/>
            <a:chOff x="2340543" y="4006189"/>
            <a:chExt cx="8707520" cy="2318287"/>
          </a:xfrm>
        </p:grpSpPr>
        <p:graphicFrame>
          <p:nvGraphicFramePr>
            <p:cNvPr id="10" name="Object 2">
              <a:extLst>
                <a:ext uri="{FF2B5EF4-FFF2-40B4-BE49-F238E27FC236}">
                  <a16:creationId xmlns:a16="http://schemas.microsoft.com/office/drawing/2014/main" id="{E5FE6393-91B8-FF43-9C98-D4EF94C5B0C2}"/>
                </a:ext>
              </a:extLst>
            </p:cNvPr>
            <p:cNvGraphicFramePr>
              <a:graphicFrameLocks noChangeAspect="1"/>
            </p:cNvGraphicFramePr>
            <p:nvPr/>
          </p:nvGraphicFramePr>
          <p:xfrm>
            <a:off x="2881963" y="4006189"/>
            <a:ext cx="8166100" cy="2318287"/>
          </p:xfrm>
          <a:graphic>
            <a:graphicData uri="http://schemas.openxmlformats.org/presentationml/2006/ole">
              <mc:AlternateContent xmlns:mc="http://schemas.openxmlformats.org/markup-compatibility/2006">
                <mc:Choice xmlns:v="urn:schemas-microsoft-com:vml" Requires="v">
                  <p:oleObj spid="_x0000_s6626" name="WPS文字 文档" r:id="rId4" imgW="5522976" imgH="1493520" progId="">
                    <p:embed/>
                  </p:oleObj>
                </mc:Choice>
                <mc:Fallback>
                  <p:oleObj name="WPS文字 文档" r:id="rId4" imgW="5522976" imgH="1493520" progId="">
                    <p:embed/>
                    <p:pic>
                      <p:nvPicPr>
                        <p:cNvPr id="17" name="Object 2">
                          <a:extLst>
                            <a:ext uri="{FF2B5EF4-FFF2-40B4-BE49-F238E27FC236}">
                              <a16:creationId xmlns:a16="http://schemas.microsoft.com/office/drawing/2014/main" id="{D4F8D084-E8CE-1341-B6F2-C1C561E97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963" y="4006189"/>
                          <a:ext cx="8166100" cy="231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6">
              <a:extLst>
                <a:ext uri="{FF2B5EF4-FFF2-40B4-BE49-F238E27FC236}">
                  <a16:creationId xmlns:a16="http://schemas.microsoft.com/office/drawing/2014/main" id="{E1DF4148-D8D5-8642-8EED-480F88C0179F}"/>
                </a:ext>
              </a:extLst>
            </p:cNvPr>
            <p:cNvSpPr>
              <a:spLocks noChangeArrowheads="1"/>
            </p:cNvSpPr>
            <p:nvPr/>
          </p:nvSpPr>
          <p:spPr bwMode="auto">
            <a:xfrm>
              <a:off x="2353242" y="5032948"/>
              <a:ext cx="1536700" cy="461665"/>
            </a:xfrm>
            <a:prstGeom prst="rect">
              <a:avLst/>
            </a:prstGeom>
            <a:noFill/>
            <a:ln w="9525" algn="ctr">
              <a:noFill/>
              <a:miter lim="800000"/>
              <a:headEnd/>
              <a:tailEnd/>
            </a:ln>
          </p:spPr>
          <p:txBody>
            <a:bodyPr lIns="0" rIns="0" anchor="ctr">
              <a:spAutoFit/>
            </a:bodyPr>
            <a:lstStyle/>
            <a:p>
              <a:r>
                <a:rPr lang="zh-CN" altLang="en-US" sz="2400" dirty="0">
                  <a:solidFill>
                    <a:srgbClr val="007684"/>
                  </a:solidFill>
                  <a:latin typeface="微软雅黑" pitchFamily="34" charset="-122"/>
                  <a:ea typeface="微软雅黑" pitchFamily="34" charset="-122"/>
                </a:rPr>
                <a:t>一级索引</a:t>
              </a:r>
            </a:p>
          </p:txBody>
        </p:sp>
        <p:sp>
          <p:nvSpPr>
            <p:cNvPr id="12" name="Rectangle 7">
              <a:extLst>
                <a:ext uri="{FF2B5EF4-FFF2-40B4-BE49-F238E27FC236}">
                  <a16:creationId xmlns:a16="http://schemas.microsoft.com/office/drawing/2014/main" id="{CDC84291-464C-014D-AA90-FB19C29EB3BB}"/>
                </a:ext>
              </a:extLst>
            </p:cNvPr>
            <p:cNvSpPr>
              <a:spLocks noChangeArrowheads="1"/>
            </p:cNvSpPr>
            <p:nvPr/>
          </p:nvSpPr>
          <p:spPr bwMode="auto">
            <a:xfrm>
              <a:off x="2340543" y="4035767"/>
              <a:ext cx="1608137" cy="461665"/>
            </a:xfrm>
            <a:prstGeom prst="rect">
              <a:avLst/>
            </a:prstGeom>
            <a:noFill/>
            <a:ln w="9525" algn="ctr">
              <a:noFill/>
              <a:miter lim="800000"/>
              <a:headEnd/>
              <a:tailEnd/>
            </a:ln>
          </p:spPr>
          <p:txBody>
            <a:bodyPr lIns="0" rIns="0" anchor="ctr">
              <a:spAutoFit/>
            </a:bodyPr>
            <a:lstStyle/>
            <a:p>
              <a:r>
                <a:rPr lang="zh-CN" altLang="en-US" sz="2400" dirty="0">
                  <a:solidFill>
                    <a:srgbClr val="007684"/>
                  </a:solidFill>
                  <a:latin typeface="微软雅黑" pitchFamily="34" charset="-122"/>
                  <a:ea typeface="微软雅黑" pitchFamily="34" charset="-122"/>
                </a:rPr>
                <a:t>二级索引</a:t>
              </a:r>
            </a:p>
          </p:txBody>
        </p:sp>
      </p:grpSp>
    </p:spTree>
    <p:extLst>
      <p:ext uri="{BB962C8B-B14F-4D97-AF65-F5344CB8AC3E}">
        <p14:creationId xmlns:p14="http://schemas.microsoft.com/office/powerpoint/2010/main" val="367112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二级线性索引的例子</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13" name="Text Box 3">
            <a:extLst>
              <a:ext uri="{FF2B5EF4-FFF2-40B4-BE49-F238E27FC236}">
                <a16:creationId xmlns:a16="http://schemas.microsoft.com/office/drawing/2014/main" id="{D9BAC035-559E-7748-B67F-D01DBB5DED04}"/>
              </a:ext>
            </a:extLst>
          </p:cNvPr>
          <p:cNvSpPr txBox="1">
            <a:spLocks noChangeArrowheads="1"/>
          </p:cNvSpPr>
          <p:nvPr/>
        </p:nvSpPr>
        <p:spPr bwMode="auto">
          <a:xfrm>
            <a:off x="1874832" y="1176768"/>
            <a:ext cx="4653838" cy="461665"/>
          </a:xfrm>
          <a:prstGeom prst="rect">
            <a:avLst/>
          </a:prstGeom>
          <a:noFill/>
          <a:ln w="9525" algn="ctr">
            <a:noFill/>
            <a:miter lim="800000"/>
            <a:headEnd/>
            <a:tailEnd/>
          </a:ln>
        </p:spPr>
        <p:txBody>
          <a:bodyPr wrap="square">
            <a:spAutoFit/>
          </a:bodyPr>
          <a:lstStyle/>
          <a:p>
            <a:pPr marL="342900" indent="-342900">
              <a:spcBef>
                <a:spcPts val="600"/>
              </a:spcBef>
            </a:pPr>
            <a:r>
              <a:rPr lang="zh-CN" altLang="en-US" sz="2400" dirty="0">
                <a:latin typeface="+mn-ea"/>
              </a:rPr>
              <a:t>例如：检索关键码为</a:t>
            </a:r>
            <a:r>
              <a:rPr lang="en-US" altLang="zh-CN" sz="2400" dirty="0">
                <a:solidFill>
                  <a:schemeClr val="tx2"/>
                </a:solidFill>
                <a:latin typeface="+mn-ea"/>
              </a:rPr>
              <a:t>2555</a:t>
            </a:r>
            <a:r>
              <a:rPr lang="zh-CN" altLang="en-US" sz="2400" dirty="0">
                <a:latin typeface="+mn-ea"/>
              </a:rPr>
              <a:t>的记录</a:t>
            </a:r>
          </a:p>
        </p:txBody>
      </p:sp>
      <p:grpSp>
        <p:nvGrpSpPr>
          <p:cNvPr id="14" name="Group 13">
            <a:extLst>
              <a:ext uri="{FF2B5EF4-FFF2-40B4-BE49-F238E27FC236}">
                <a16:creationId xmlns:a16="http://schemas.microsoft.com/office/drawing/2014/main" id="{B1A0F607-4DD6-9B4D-94D7-A513D5C4F0C3}"/>
              </a:ext>
            </a:extLst>
          </p:cNvPr>
          <p:cNvGrpSpPr/>
          <p:nvPr/>
        </p:nvGrpSpPr>
        <p:grpSpPr>
          <a:xfrm>
            <a:off x="1660550" y="524172"/>
            <a:ext cx="9144000" cy="3768010"/>
            <a:chOff x="1660550" y="524172"/>
            <a:chExt cx="9144000" cy="3768010"/>
          </a:xfrm>
        </p:grpSpPr>
        <p:sp>
          <p:nvSpPr>
            <p:cNvPr id="15" name="Line 12">
              <a:extLst>
                <a:ext uri="{FF2B5EF4-FFF2-40B4-BE49-F238E27FC236}">
                  <a16:creationId xmlns:a16="http://schemas.microsoft.com/office/drawing/2014/main" id="{7DB2171C-EE82-1046-8E04-737EBD313298}"/>
                </a:ext>
              </a:extLst>
            </p:cNvPr>
            <p:cNvSpPr>
              <a:spLocks noChangeShapeType="1"/>
            </p:cNvSpPr>
            <p:nvPr/>
          </p:nvSpPr>
          <p:spPr bwMode="auto">
            <a:xfrm flipH="1">
              <a:off x="5726241" y="884618"/>
              <a:ext cx="3386034" cy="1643443"/>
            </a:xfrm>
            <a:prstGeom prst="line">
              <a:avLst/>
            </a:prstGeom>
            <a:noFill/>
            <a:ln w="38100">
              <a:solidFill>
                <a:srgbClr val="FF00FF"/>
              </a:solidFill>
              <a:round/>
              <a:headEnd/>
              <a:tailEnd type="triangle" w="med" len="med"/>
            </a:ln>
          </p:spPr>
          <p:txBody>
            <a:bodyPr/>
            <a:lstStyle/>
            <a:p>
              <a:endParaRPr lang="zh-CN" altLang="en-US">
                <a:latin typeface="Microsoft YaHei" panose="020B0503020204020204" pitchFamily="34" charset="-122"/>
                <a:ea typeface="Microsoft YaHei" panose="020B0503020204020204" pitchFamily="34" charset="-122"/>
              </a:endParaRPr>
            </a:p>
          </p:txBody>
        </p:sp>
        <p:pic>
          <p:nvPicPr>
            <p:cNvPr id="16" name="Picture 13">
              <a:extLst>
                <a:ext uri="{FF2B5EF4-FFF2-40B4-BE49-F238E27FC236}">
                  <a16:creationId xmlns:a16="http://schemas.microsoft.com/office/drawing/2014/main" id="{A305EA4D-DC40-814D-BFB9-25D474593398}"/>
                </a:ext>
              </a:extLst>
            </p:cNvPr>
            <p:cNvPicPr>
              <a:picLocks noChangeAspect="1" noChangeArrowheads="1"/>
            </p:cNvPicPr>
            <p:nvPr/>
          </p:nvPicPr>
          <p:blipFill>
            <a:blip r:embed="rId3" cstate="print"/>
            <a:srcRect/>
            <a:stretch>
              <a:fillRect/>
            </a:stretch>
          </p:blipFill>
          <p:spPr bwMode="auto">
            <a:xfrm>
              <a:off x="8032776" y="3980960"/>
              <a:ext cx="2232025" cy="311222"/>
            </a:xfrm>
            <a:prstGeom prst="rect">
              <a:avLst/>
            </a:prstGeom>
            <a:noFill/>
            <a:ln w="9525">
              <a:noFill/>
              <a:miter lim="800000"/>
              <a:headEnd/>
              <a:tailEnd/>
            </a:ln>
          </p:spPr>
        </p:pic>
        <p:pic>
          <p:nvPicPr>
            <p:cNvPr id="17" name="Picture 15">
              <a:extLst>
                <a:ext uri="{FF2B5EF4-FFF2-40B4-BE49-F238E27FC236}">
                  <a16:creationId xmlns:a16="http://schemas.microsoft.com/office/drawing/2014/main" id="{D4DD7497-7D37-3345-BB92-1F1CDC82CE9C}"/>
                </a:ext>
              </a:extLst>
            </p:cNvPr>
            <p:cNvPicPr>
              <a:picLocks noChangeAspect="1" noChangeArrowheads="1"/>
            </p:cNvPicPr>
            <p:nvPr/>
          </p:nvPicPr>
          <p:blipFill>
            <a:blip r:embed="rId4" cstate="print"/>
            <a:srcRect/>
            <a:stretch>
              <a:fillRect/>
            </a:stretch>
          </p:blipFill>
          <p:spPr bwMode="auto">
            <a:xfrm>
              <a:off x="1660550" y="1678538"/>
              <a:ext cx="9144000" cy="2304010"/>
            </a:xfrm>
            <a:prstGeom prst="rect">
              <a:avLst/>
            </a:prstGeom>
            <a:noFill/>
            <a:ln w="9525">
              <a:noFill/>
              <a:miter lim="800000"/>
              <a:headEnd/>
              <a:tailEnd/>
            </a:ln>
          </p:spPr>
        </p:pic>
        <p:sp>
          <p:nvSpPr>
            <p:cNvPr id="18" name="Line 16">
              <a:extLst>
                <a:ext uri="{FF2B5EF4-FFF2-40B4-BE49-F238E27FC236}">
                  <a16:creationId xmlns:a16="http://schemas.microsoft.com/office/drawing/2014/main" id="{AEF959EA-7FC2-E249-AE01-5ED5DB1A247C}"/>
                </a:ext>
              </a:extLst>
            </p:cNvPr>
            <p:cNvSpPr>
              <a:spLocks noChangeShapeType="1"/>
            </p:cNvSpPr>
            <p:nvPr/>
          </p:nvSpPr>
          <p:spPr bwMode="auto">
            <a:xfrm flipH="1" flipV="1">
              <a:off x="5945214" y="3260068"/>
              <a:ext cx="2232025" cy="792346"/>
            </a:xfrm>
            <a:prstGeom prst="line">
              <a:avLst/>
            </a:prstGeom>
            <a:noFill/>
            <a:ln w="38100">
              <a:solidFill>
                <a:srgbClr val="FF00FF"/>
              </a:solidFill>
              <a:round/>
              <a:headEnd/>
              <a:tailEnd type="triangle" w="med" len="med"/>
            </a:ln>
          </p:spPr>
          <p:txBody>
            <a:bodyPr/>
            <a:lstStyle/>
            <a:p>
              <a:endParaRPr lang="zh-CN" altLang="en-US">
                <a:latin typeface="Microsoft YaHei" panose="020B0503020204020204" pitchFamily="34" charset="-122"/>
                <a:ea typeface="Microsoft YaHei" panose="020B0503020204020204" pitchFamily="34" charset="-122"/>
              </a:endParaRPr>
            </a:p>
          </p:txBody>
        </p:sp>
        <p:pic>
          <p:nvPicPr>
            <p:cNvPr id="19" name="Picture 17">
              <a:extLst>
                <a:ext uri="{FF2B5EF4-FFF2-40B4-BE49-F238E27FC236}">
                  <a16:creationId xmlns:a16="http://schemas.microsoft.com/office/drawing/2014/main" id="{497BB76B-6E92-CC41-AB77-85DFBDA4F20C}"/>
                </a:ext>
              </a:extLst>
            </p:cNvPr>
            <p:cNvPicPr>
              <a:picLocks noChangeAspect="1" noChangeArrowheads="1"/>
            </p:cNvPicPr>
            <p:nvPr/>
          </p:nvPicPr>
          <p:blipFill>
            <a:blip r:embed="rId5" cstate="print"/>
            <a:srcRect/>
            <a:stretch>
              <a:fillRect/>
            </a:stretch>
          </p:blipFill>
          <p:spPr bwMode="auto">
            <a:xfrm>
              <a:off x="8177238" y="524172"/>
              <a:ext cx="2397125" cy="323925"/>
            </a:xfrm>
            <a:prstGeom prst="rect">
              <a:avLst/>
            </a:prstGeom>
            <a:noFill/>
            <a:ln w="9525">
              <a:noFill/>
              <a:miter lim="800000"/>
              <a:headEnd/>
              <a:tailEnd/>
            </a:ln>
          </p:spPr>
        </p:pic>
      </p:grpSp>
      <p:grpSp>
        <p:nvGrpSpPr>
          <p:cNvPr id="20" name="Group 19">
            <a:extLst>
              <a:ext uri="{FF2B5EF4-FFF2-40B4-BE49-F238E27FC236}">
                <a16:creationId xmlns:a16="http://schemas.microsoft.com/office/drawing/2014/main" id="{D8D82E77-1773-9542-A7E0-AB9D9A014B3E}"/>
              </a:ext>
            </a:extLst>
          </p:cNvPr>
          <p:cNvGrpSpPr/>
          <p:nvPr/>
        </p:nvGrpSpPr>
        <p:grpSpPr>
          <a:xfrm>
            <a:off x="2236018" y="4136571"/>
            <a:ext cx="7993063" cy="2352248"/>
            <a:chOff x="2236018" y="4136571"/>
            <a:chExt cx="7993063" cy="2352248"/>
          </a:xfrm>
        </p:grpSpPr>
        <p:sp>
          <p:nvSpPr>
            <p:cNvPr id="21" name="Text Box 5">
              <a:extLst>
                <a:ext uri="{FF2B5EF4-FFF2-40B4-BE49-F238E27FC236}">
                  <a16:creationId xmlns:a16="http://schemas.microsoft.com/office/drawing/2014/main" id="{CAEF7465-B003-FD4F-B9E1-ED46E48D7510}"/>
                </a:ext>
              </a:extLst>
            </p:cNvPr>
            <p:cNvSpPr txBox="1">
              <a:spLocks noChangeArrowheads="1"/>
            </p:cNvSpPr>
            <p:nvPr/>
          </p:nvSpPr>
          <p:spPr bwMode="auto">
            <a:xfrm>
              <a:off x="2236018" y="4136571"/>
              <a:ext cx="7993063" cy="723275"/>
            </a:xfrm>
            <a:prstGeom prst="rect">
              <a:avLst/>
            </a:prstGeom>
            <a:noFill/>
            <a:ln w="9525" algn="ctr">
              <a:noFill/>
              <a:miter lim="800000"/>
              <a:headEnd/>
              <a:tailEnd/>
            </a:ln>
          </p:spPr>
          <p:txBody>
            <a:bodyPr>
              <a:spAutoFit/>
            </a:bodyPr>
            <a:lstStyle/>
            <a:p>
              <a:pPr marL="342900" indent="-342900" defTabSz="1219170">
                <a:spcBef>
                  <a:spcPts val="600"/>
                </a:spcBef>
              </a:pPr>
              <a:r>
                <a:rPr lang="en-US" altLang="zh-CN" dirty="0">
                  <a:solidFill>
                    <a:srgbClr val="000000"/>
                  </a:solidFill>
                  <a:latin typeface="Microsoft YaHei" panose="020B0503020204020204" pitchFamily="34" charset="-122"/>
                  <a:ea typeface="Microsoft YaHei" panose="020B0503020204020204" pitchFamily="34" charset="-122"/>
                </a:rPr>
                <a:t> 1. </a:t>
              </a:r>
              <a:r>
                <a:rPr lang="zh-CN" altLang="en-US" dirty="0">
                  <a:solidFill>
                    <a:srgbClr val="000000"/>
                  </a:solidFill>
                  <a:latin typeface="Microsoft YaHei" panose="020B0503020204020204" pitchFamily="34" charset="-122"/>
                  <a:ea typeface="Microsoft YaHei" panose="020B0503020204020204" pitchFamily="34" charset="-122"/>
                </a:rPr>
                <a:t>二级线性索引文件读入内存</a:t>
              </a:r>
            </a:p>
            <a:p>
              <a:pPr marL="342900" indent="-342900" defTabSz="1219170">
                <a:spcBef>
                  <a:spcPts val="600"/>
                </a:spcBef>
                <a:buFont typeface="Wingdings" pitchFamily="2" charset="2"/>
                <a:buChar char="n"/>
              </a:pP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22" name="Text Box 6">
              <a:extLst>
                <a:ext uri="{FF2B5EF4-FFF2-40B4-BE49-F238E27FC236}">
                  <a16:creationId xmlns:a16="http://schemas.microsoft.com/office/drawing/2014/main" id="{B7E7210E-9F2B-1C4C-A717-1A3CCBE70800}"/>
                </a:ext>
              </a:extLst>
            </p:cNvPr>
            <p:cNvSpPr txBox="1">
              <a:spLocks noChangeArrowheads="1"/>
            </p:cNvSpPr>
            <p:nvPr/>
          </p:nvSpPr>
          <p:spPr bwMode="auto">
            <a:xfrm>
              <a:off x="2309907" y="4546606"/>
              <a:ext cx="7486951" cy="646331"/>
            </a:xfrm>
            <a:prstGeom prst="rect">
              <a:avLst/>
            </a:prstGeom>
            <a:noFill/>
            <a:ln w="9525" algn="ctr">
              <a:noFill/>
              <a:miter lim="800000"/>
              <a:headEnd/>
              <a:tailEnd/>
            </a:ln>
          </p:spPr>
          <p:txBody>
            <a:bodyPr wrap="square">
              <a:spAutoFit/>
            </a:bodyPr>
            <a:lstStyle/>
            <a:p>
              <a:pPr marL="342900" indent="-342900" defTabSz="1219170">
                <a:spcBef>
                  <a:spcPts val="600"/>
                </a:spcBef>
              </a:pPr>
              <a:r>
                <a:rPr lang="en-US" altLang="zh-CN" dirty="0">
                  <a:solidFill>
                    <a:srgbClr val="000000"/>
                  </a:solidFill>
                  <a:latin typeface="Microsoft YaHei" panose="020B0503020204020204" pitchFamily="34" charset="-122"/>
                  <a:ea typeface="Microsoft YaHei" panose="020B0503020204020204" pitchFamily="34" charset="-122"/>
                </a:rPr>
                <a:t>2. </a:t>
              </a:r>
              <a:r>
                <a:rPr lang="zh-CN" altLang="en-US" dirty="0">
                  <a:solidFill>
                    <a:srgbClr val="000000"/>
                  </a:solidFill>
                  <a:latin typeface="Microsoft YaHei" panose="020B0503020204020204" pitchFamily="34" charset="-122"/>
                  <a:ea typeface="Microsoft YaHei" panose="020B0503020204020204" pitchFamily="34" charset="-122"/>
                </a:rPr>
                <a:t>二分法找关键码的值</a:t>
              </a:r>
              <a:r>
                <a:rPr lang="zh-CN" altLang="en-US" dirty="0">
                  <a:solidFill>
                    <a:srgbClr val="FF0000"/>
                  </a:solidFill>
                  <a:latin typeface="Microsoft YaHei" panose="020B0503020204020204" pitchFamily="34" charset="-122"/>
                  <a:ea typeface="Microsoft YaHei" panose="020B0503020204020204" pitchFamily="34" charset="-122"/>
                </a:rPr>
                <a:t>小于等于</a:t>
              </a:r>
              <a:r>
                <a:rPr lang="en-US" altLang="zh-CN" dirty="0">
                  <a:solidFill>
                    <a:srgbClr val="000000"/>
                  </a:solidFill>
                  <a:latin typeface="Microsoft YaHei" panose="020B0503020204020204" pitchFamily="34" charset="-122"/>
                  <a:ea typeface="Microsoft YaHei" panose="020B0503020204020204" pitchFamily="34" charset="-122"/>
                </a:rPr>
                <a:t>2555</a:t>
              </a:r>
              <a:r>
                <a:rPr lang="zh-CN" altLang="en-US" dirty="0">
                  <a:solidFill>
                    <a:srgbClr val="FF0000"/>
                  </a:solidFill>
                  <a:latin typeface="Microsoft YaHei" panose="020B0503020204020204" pitchFamily="34" charset="-122"/>
                  <a:ea typeface="Microsoft YaHei" panose="020B0503020204020204" pitchFamily="34" charset="-122"/>
                </a:rPr>
                <a:t>的最大关键码</a:t>
              </a:r>
              <a:r>
                <a:rPr lang="zh-CN" altLang="en-US" dirty="0">
                  <a:solidFill>
                    <a:srgbClr val="000000"/>
                  </a:solidFill>
                  <a:latin typeface="Microsoft YaHei" panose="020B0503020204020204" pitchFamily="34" charset="-122"/>
                  <a:ea typeface="Microsoft YaHei" panose="020B0503020204020204" pitchFamily="34" charset="-122"/>
                </a:rPr>
                <a:t>所在一级索引磁盘块地址</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FF0000"/>
                  </a:solidFill>
                  <a:latin typeface="Microsoft YaHei" panose="020B0503020204020204" pitchFamily="34" charset="-122"/>
                  <a:ea typeface="Microsoft YaHei" panose="020B0503020204020204" pitchFamily="34" charset="-122"/>
                </a:rPr>
                <a:t>关键码为</a:t>
              </a:r>
              <a:r>
                <a:rPr lang="en-US" altLang="zh-CN" dirty="0">
                  <a:solidFill>
                    <a:srgbClr val="FF0000"/>
                  </a:solidFill>
                  <a:latin typeface="Microsoft YaHei" panose="020B0503020204020204" pitchFamily="34" charset="-122"/>
                  <a:ea typeface="Microsoft YaHei" panose="020B0503020204020204" pitchFamily="34" charset="-122"/>
                </a:rPr>
                <a:t>2003</a:t>
              </a:r>
              <a:r>
                <a:rPr lang="zh-CN" altLang="en-US" dirty="0">
                  <a:solidFill>
                    <a:srgbClr val="000000"/>
                  </a:solidFill>
                  <a:latin typeface="Microsoft YaHei" panose="020B0503020204020204" pitchFamily="34" charset="-122"/>
                  <a:ea typeface="Microsoft YaHei" panose="020B0503020204020204" pitchFamily="34" charset="-122"/>
                </a:rPr>
                <a:t>的记录</a:t>
              </a:r>
            </a:p>
          </p:txBody>
        </p:sp>
        <p:sp>
          <p:nvSpPr>
            <p:cNvPr id="23" name="Text Box 8">
              <a:extLst>
                <a:ext uri="{FF2B5EF4-FFF2-40B4-BE49-F238E27FC236}">
                  <a16:creationId xmlns:a16="http://schemas.microsoft.com/office/drawing/2014/main" id="{57CA0A84-1ADB-164B-A67B-20BAFD6688FA}"/>
                </a:ext>
              </a:extLst>
            </p:cNvPr>
            <p:cNvSpPr txBox="1">
              <a:spLocks noChangeArrowheads="1"/>
            </p:cNvSpPr>
            <p:nvPr/>
          </p:nvSpPr>
          <p:spPr bwMode="auto">
            <a:xfrm>
              <a:off x="2309908" y="5189158"/>
              <a:ext cx="7221537" cy="1000274"/>
            </a:xfrm>
            <a:prstGeom prst="rect">
              <a:avLst/>
            </a:prstGeom>
            <a:noFill/>
            <a:ln w="9525" algn="ctr">
              <a:noFill/>
              <a:miter lim="800000"/>
              <a:headEnd/>
              <a:tailEnd/>
            </a:ln>
          </p:spPr>
          <p:txBody>
            <a:bodyPr>
              <a:spAutoFit/>
            </a:bodyPr>
            <a:lstStyle/>
            <a:p>
              <a:pPr marL="342900" indent="-342900" defTabSz="1219170">
                <a:spcBef>
                  <a:spcPts val="600"/>
                </a:spcBef>
              </a:pPr>
              <a:r>
                <a:rPr lang="en-US" altLang="zh-CN" dirty="0">
                  <a:solidFill>
                    <a:srgbClr val="000000"/>
                  </a:solidFill>
                  <a:latin typeface="Microsoft YaHei" panose="020B0503020204020204" pitchFamily="34" charset="-122"/>
                  <a:ea typeface="Microsoft YaHei" panose="020B0503020204020204" pitchFamily="34" charset="-122"/>
                </a:rPr>
                <a:t>3. </a:t>
              </a:r>
              <a:r>
                <a:rPr lang="zh-CN" altLang="en-US" dirty="0">
                  <a:solidFill>
                    <a:srgbClr val="000000"/>
                  </a:solidFill>
                  <a:latin typeface="Microsoft YaHei" panose="020B0503020204020204" pitchFamily="34" charset="-122"/>
                  <a:ea typeface="Microsoft YaHei" panose="020B0503020204020204" pitchFamily="34" charset="-122"/>
                </a:rPr>
                <a:t>根据记录</a:t>
              </a:r>
              <a:r>
                <a:rPr lang="en-US" altLang="zh-CN" dirty="0">
                  <a:solidFill>
                    <a:srgbClr val="000000"/>
                  </a:solidFill>
                  <a:latin typeface="Microsoft YaHei" panose="020B0503020204020204" pitchFamily="34" charset="-122"/>
                  <a:ea typeface="Microsoft YaHei" panose="020B0503020204020204" pitchFamily="34" charset="-122"/>
                </a:rPr>
                <a:t>2003</a:t>
              </a:r>
              <a:r>
                <a:rPr lang="zh-CN" altLang="en-US" dirty="0">
                  <a:solidFill>
                    <a:srgbClr val="000000"/>
                  </a:solidFill>
                  <a:latin typeface="Microsoft YaHei" panose="020B0503020204020204" pitchFamily="34" charset="-122"/>
                  <a:ea typeface="Microsoft YaHei" panose="020B0503020204020204" pitchFamily="34" charset="-122"/>
                </a:rPr>
                <a:t>中的地址指针找到其对应的一级线性索引文件的磁盘块，并把该块读入内存</a:t>
              </a:r>
            </a:p>
            <a:p>
              <a:pPr marL="342900" indent="-342900" defTabSz="1219170">
                <a:spcBef>
                  <a:spcPts val="600"/>
                </a:spcBef>
              </a:pP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24" name="Text Box 9">
              <a:extLst>
                <a:ext uri="{FF2B5EF4-FFF2-40B4-BE49-F238E27FC236}">
                  <a16:creationId xmlns:a16="http://schemas.microsoft.com/office/drawing/2014/main" id="{1BD0EAA8-2A58-2C47-8F36-8CBE19EFA5E5}"/>
                </a:ext>
              </a:extLst>
            </p:cNvPr>
            <p:cNvSpPr txBox="1">
              <a:spLocks noChangeArrowheads="1"/>
            </p:cNvSpPr>
            <p:nvPr/>
          </p:nvSpPr>
          <p:spPr bwMode="auto">
            <a:xfrm>
              <a:off x="2309907" y="5765544"/>
              <a:ext cx="6939720" cy="723275"/>
            </a:xfrm>
            <a:prstGeom prst="rect">
              <a:avLst/>
            </a:prstGeom>
            <a:noFill/>
            <a:ln w="9525" algn="ctr">
              <a:noFill/>
              <a:miter lim="800000"/>
              <a:headEnd/>
              <a:tailEnd/>
            </a:ln>
          </p:spPr>
          <p:txBody>
            <a:bodyPr wrap="none">
              <a:spAutoFit/>
            </a:bodyPr>
            <a:lstStyle/>
            <a:p>
              <a:pPr marL="342900" indent="-342900" defTabSz="1219170">
                <a:spcBef>
                  <a:spcPts val="600"/>
                </a:spcBef>
              </a:pPr>
              <a:r>
                <a:rPr lang="en-US" altLang="zh-CN" dirty="0">
                  <a:solidFill>
                    <a:srgbClr val="000000"/>
                  </a:solidFill>
                  <a:latin typeface="Microsoft YaHei" panose="020B0503020204020204" pitchFamily="34" charset="-122"/>
                  <a:ea typeface="Microsoft YaHei" panose="020B0503020204020204" pitchFamily="34" charset="-122"/>
                </a:rPr>
                <a:t>4. </a:t>
              </a:r>
              <a:r>
                <a:rPr lang="zh-CN" altLang="en-US" dirty="0">
                  <a:solidFill>
                    <a:srgbClr val="000000"/>
                  </a:solidFill>
                  <a:latin typeface="Microsoft YaHei" panose="020B0503020204020204" pitchFamily="34" charset="-122"/>
                  <a:ea typeface="Microsoft YaHei" panose="020B0503020204020204" pitchFamily="34" charset="-122"/>
                </a:rPr>
                <a:t>按照二分法对该块进行检索，找到所需要的记录在磁盘上的位置</a:t>
              </a:r>
            </a:p>
            <a:p>
              <a:pPr marL="342900" indent="-342900" defTabSz="1219170">
                <a:spcBef>
                  <a:spcPts val="600"/>
                </a:spcBef>
              </a:pPr>
              <a:endParaRPr lang="en-US" altLang="zh-CN" dirty="0">
                <a:solidFill>
                  <a:srgbClr val="000000"/>
                </a:solidFill>
                <a:latin typeface="Microsoft YaHei" panose="020B0503020204020204" pitchFamily="34" charset="-122"/>
                <a:ea typeface="Microsoft YaHei" panose="020B0503020204020204" pitchFamily="34" charset="-122"/>
              </a:endParaRPr>
            </a:p>
          </p:txBody>
        </p:sp>
        <p:sp>
          <p:nvSpPr>
            <p:cNvPr id="25" name="Text Box 14">
              <a:extLst>
                <a:ext uri="{FF2B5EF4-FFF2-40B4-BE49-F238E27FC236}">
                  <a16:creationId xmlns:a16="http://schemas.microsoft.com/office/drawing/2014/main" id="{78F6EB21-B618-B944-BD75-588A8CEE63CD}"/>
                </a:ext>
              </a:extLst>
            </p:cNvPr>
            <p:cNvSpPr txBox="1">
              <a:spLocks noChangeArrowheads="1"/>
            </p:cNvSpPr>
            <p:nvPr/>
          </p:nvSpPr>
          <p:spPr bwMode="auto">
            <a:xfrm>
              <a:off x="2309908" y="6060888"/>
              <a:ext cx="4137671" cy="369418"/>
            </a:xfrm>
            <a:prstGeom prst="rect">
              <a:avLst/>
            </a:prstGeom>
            <a:noFill/>
            <a:ln w="9525" algn="ctr">
              <a:noFill/>
              <a:miter lim="800000"/>
              <a:headEnd/>
              <a:tailEnd/>
            </a:ln>
          </p:spPr>
          <p:txBody>
            <a:bodyPr wrap="none">
              <a:spAutoFit/>
            </a:bodyPr>
            <a:lstStyle/>
            <a:p>
              <a:pPr marL="342900" indent="-342900" defTabSz="1219170">
                <a:spcBef>
                  <a:spcPts val="600"/>
                </a:spcBef>
              </a:pPr>
              <a:r>
                <a:rPr lang="en-US" altLang="zh-CN" dirty="0">
                  <a:solidFill>
                    <a:srgbClr val="000000"/>
                  </a:solidFill>
                  <a:latin typeface="Microsoft YaHei" panose="020B0503020204020204" pitchFamily="34" charset="-122"/>
                  <a:ea typeface="Microsoft YaHei" panose="020B0503020204020204" pitchFamily="34" charset="-122"/>
                </a:rPr>
                <a:t>5. </a:t>
              </a:r>
              <a:r>
                <a:rPr lang="zh-CN" altLang="en-US" dirty="0">
                  <a:solidFill>
                    <a:srgbClr val="000000"/>
                  </a:solidFill>
                  <a:latin typeface="Microsoft YaHei" panose="020B0503020204020204" pitchFamily="34" charset="-122"/>
                  <a:ea typeface="Microsoft YaHei" panose="020B0503020204020204" pitchFamily="34" charset="-122"/>
                </a:rPr>
                <a:t>最后把所需记录读入，完成检索操作</a:t>
              </a:r>
            </a:p>
          </p:txBody>
        </p:sp>
      </p:grpSp>
    </p:spTree>
    <p:extLst>
      <p:ext uri="{BB962C8B-B14F-4D97-AF65-F5344CB8AC3E}">
        <p14:creationId xmlns:p14="http://schemas.microsoft.com/office/powerpoint/2010/main" val="105938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静态索引</a:t>
            </a:r>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6" name="Rectangle 3">
            <a:extLst>
              <a:ext uri="{FF2B5EF4-FFF2-40B4-BE49-F238E27FC236}">
                <a16:creationId xmlns:a16="http://schemas.microsoft.com/office/drawing/2014/main" id="{11875BE0-85A3-286A-BF44-9C513C5BA335}"/>
              </a:ext>
            </a:extLst>
          </p:cNvPr>
          <p:cNvSpPr txBox="1">
            <a:spLocks noChangeArrowheads="1"/>
          </p:cNvSpPr>
          <p:nvPr/>
        </p:nvSpPr>
        <p:spPr bwMode="auto">
          <a:xfrm>
            <a:off x="2171700" y="1301257"/>
            <a:ext cx="8209429" cy="425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ts val="600"/>
              </a:spcBef>
              <a:spcAft>
                <a:spcPct val="0"/>
              </a:spcAft>
              <a:buClrTx/>
              <a:buSzTx/>
              <a:buFont typeface="Wingdings" pitchFamily="2" charset="2"/>
              <a:buNone/>
              <a:tabLst/>
              <a:defRPr/>
            </a:pPr>
            <a:r>
              <a:rPr kumimoji="0" lang="zh-CN" altLang="en-US" sz="2400" b="1"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静态索引</a:t>
            </a:r>
            <a:endParaRPr kumimoji="0" lang="en-US" altLang="zh-CN" sz="2400" b="1"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索引结构在文件创建、初始装入记录时生成</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一旦生成就固定下来，在系统运行</a:t>
            </a:r>
            <a:r>
              <a:rPr kumimoji="0" lang="en-US" altLang="zh-CN"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itchFamily="18" charset="0"/>
              </a:rPr>
              <a:t>(</a:t>
            </a: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例如插入和删除记录</a:t>
            </a:r>
            <a:r>
              <a:rPr kumimoji="0" lang="en-US" altLang="zh-CN"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itchFamily="18" charset="0"/>
              </a:rPr>
              <a:t>)</a:t>
            </a: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过程中索引结构并不改变</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只有当文件再组织时才允许改变索引结构 </a:t>
            </a:r>
            <a:endParaRPr kumimoji="0" lang="en-US" altLang="zh-CN"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a:p>
            <a:pPr marL="342900" marR="0" lvl="0" indent="-342900" algn="l" defTabSz="914400" rtl="0" eaLnBrk="1" fontAlgn="base" latinLnBrk="0" hangingPunct="1">
              <a:lnSpc>
                <a:spcPct val="100000"/>
              </a:lnSpc>
              <a:spcBef>
                <a:spcPts val="60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多分树</a:t>
            </a:r>
            <a:endParaRPr kumimoji="0" lang="en-US" altLang="zh-CN" sz="2400" b="1"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静态索引一般不用二叉树而采用多分树 </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大大减少访问外存的次数 </a:t>
            </a:r>
          </a:p>
        </p:txBody>
      </p:sp>
    </p:spTree>
    <p:extLst>
      <p:ext uri="{BB962C8B-B14F-4D97-AF65-F5344CB8AC3E}">
        <p14:creationId xmlns:p14="http://schemas.microsoft.com/office/powerpoint/2010/main" val="346907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71764" y="411143"/>
            <a:ext cx="10515600" cy="518958"/>
          </a:xfrm>
        </p:spPr>
        <p:txBody>
          <a:bodyPr>
            <a:normAutofit/>
          </a:bodyPr>
          <a:lstStyle/>
          <a:p>
            <a:r>
              <a:rPr lang="zh-CN" altLang="en-US" dirty="0"/>
              <a:t>二叉树转换成多分树</a:t>
            </a:r>
          </a:p>
        </p:txBody>
      </p:sp>
      <p:sp>
        <p:nvSpPr>
          <p:cNvPr id="3" name="副标题 2"/>
          <p:cNvSpPr>
            <a:spLocks noGrp="1"/>
          </p:cNvSpPr>
          <p:nvPr>
            <p:ph type="subTitle" idx="1"/>
          </p:nvPr>
        </p:nvSpPr>
        <p:spPr>
          <a:xfrm>
            <a:off x="584225" y="271204"/>
            <a:ext cx="4864359" cy="327421"/>
          </a:xfrm>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12" name="Text Box 208">
            <a:extLst>
              <a:ext uri="{FF2B5EF4-FFF2-40B4-BE49-F238E27FC236}">
                <a16:creationId xmlns:a16="http://schemas.microsoft.com/office/drawing/2014/main" id="{A75594E6-E5F8-5E82-24FF-7B6A17168F88}"/>
              </a:ext>
            </a:extLst>
          </p:cNvPr>
          <p:cNvSpPr txBox="1">
            <a:spLocks noChangeArrowheads="1"/>
          </p:cNvSpPr>
          <p:nvPr/>
        </p:nvSpPr>
        <p:spPr bwMode="auto">
          <a:xfrm>
            <a:off x="8644615" y="2905659"/>
            <a:ext cx="3311525" cy="523341"/>
          </a:xfrm>
          <a:prstGeom prst="rect">
            <a:avLst/>
          </a:prstGeom>
          <a:noFill/>
          <a:ln w="9525" algn="ctr">
            <a:noFill/>
            <a:miter lim="800000"/>
            <a:headEnd/>
            <a:tailEnd/>
          </a:ln>
        </p:spPr>
        <p:txBody>
          <a:bodyPr>
            <a:spAutoFit/>
          </a:bodyPr>
          <a:lstStyle/>
          <a:p>
            <a:pPr marL="342900" indent="-342900" defTabSz="1219170">
              <a:spcBef>
                <a:spcPts val="600"/>
              </a:spcBef>
            </a:pPr>
            <a:r>
              <a:rPr lang="en-US" altLang="zh-CN" sz="2800" dirty="0">
                <a:solidFill>
                  <a:srgbClr val="FF0000"/>
                </a:solidFill>
                <a:latin typeface="Microsoft YaHei" panose="020B0503020204020204" pitchFamily="34" charset="-122"/>
                <a:ea typeface="Microsoft YaHei" panose="020B0503020204020204" pitchFamily="34" charset="-122"/>
              </a:rPr>
              <a:t>2 </a:t>
            </a:r>
            <a:r>
              <a:rPr lang="zh-CN" altLang="en-US" sz="2800" dirty="0">
                <a:solidFill>
                  <a:srgbClr val="FF0000"/>
                </a:solidFill>
                <a:latin typeface="Microsoft YaHei" panose="020B0503020204020204" pitchFamily="34" charset="-122"/>
                <a:ea typeface="Microsoft YaHei" panose="020B0503020204020204" pitchFamily="34" charset="-122"/>
              </a:rPr>
              <a:t>次 </a:t>
            </a:r>
            <a:r>
              <a:rPr lang="zh-CN" altLang="en-US" sz="2800" dirty="0">
                <a:solidFill>
                  <a:srgbClr val="000000"/>
                </a:solidFill>
                <a:latin typeface="Microsoft YaHei" panose="020B0503020204020204" pitchFamily="34" charset="-122"/>
                <a:ea typeface="Microsoft YaHei" panose="020B0503020204020204" pitchFamily="34" charset="-122"/>
              </a:rPr>
              <a:t>访问索引块</a:t>
            </a:r>
          </a:p>
        </p:txBody>
      </p:sp>
      <p:sp>
        <p:nvSpPr>
          <p:cNvPr id="13" name="Text Box 209">
            <a:extLst>
              <a:ext uri="{FF2B5EF4-FFF2-40B4-BE49-F238E27FC236}">
                <a16:creationId xmlns:a16="http://schemas.microsoft.com/office/drawing/2014/main" id="{9AE64CCF-6A9C-CF39-0EA0-AB877276B5EA}"/>
              </a:ext>
            </a:extLst>
          </p:cNvPr>
          <p:cNvSpPr txBox="1">
            <a:spLocks noChangeArrowheads="1"/>
          </p:cNvSpPr>
          <p:nvPr/>
        </p:nvSpPr>
        <p:spPr bwMode="auto">
          <a:xfrm>
            <a:off x="8644615" y="3409012"/>
            <a:ext cx="3311525" cy="523341"/>
          </a:xfrm>
          <a:prstGeom prst="rect">
            <a:avLst/>
          </a:prstGeom>
          <a:noFill/>
          <a:ln w="9525" algn="ctr">
            <a:noFill/>
            <a:miter lim="800000"/>
            <a:headEnd/>
            <a:tailEnd/>
          </a:ln>
        </p:spPr>
        <p:txBody>
          <a:bodyPr>
            <a:spAutoFit/>
          </a:bodyPr>
          <a:lstStyle/>
          <a:p>
            <a:pPr marL="342900" indent="-342900" defTabSz="1219170">
              <a:spcBef>
                <a:spcPts val="600"/>
              </a:spcBef>
            </a:pPr>
            <a:r>
              <a:rPr lang="en-US" altLang="zh-CN" sz="2800" spc="-300" dirty="0">
                <a:solidFill>
                  <a:srgbClr val="FF0000"/>
                </a:solidFill>
                <a:latin typeface="Microsoft YaHei" panose="020B0503020204020204" pitchFamily="34" charset="-122"/>
                <a:ea typeface="Microsoft YaHei" panose="020B0503020204020204" pitchFamily="34" charset="-122"/>
              </a:rPr>
              <a:t>1  </a:t>
            </a:r>
            <a:r>
              <a:rPr lang="zh-CN" altLang="en-US" sz="2800" spc="-300" dirty="0">
                <a:solidFill>
                  <a:srgbClr val="FF0000"/>
                </a:solidFill>
                <a:latin typeface="Microsoft YaHei" panose="020B0503020204020204" pitchFamily="34" charset="-122"/>
                <a:ea typeface="Microsoft YaHei" panose="020B0503020204020204" pitchFamily="34" charset="-122"/>
              </a:rPr>
              <a:t>次  </a:t>
            </a:r>
            <a:r>
              <a:rPr lang="zh-CN" altLang="en-US" sz="2800" spc="-300" dirty="0">
                <a:solidFill>
                  <a:srgbClr val="000000"/>
                </a:solidFill>
                <a:latin typeface="Microsoft YaHei" panose="020B0503020204020204" pitchFamily="34" charset="-122"/>
                <a:ea typeface="Microsoft YaHei" panose="020B0503020204020204" pitchFamily="34" charset="-122"/>
              </a:rPr>
              <a:t>访问外存数据块</a:t>
            </a:r>
          </a:p>
        </p:txBody>
      </p:sp>
      <p:sp>
        <p:nvSpPr>
          <p:cNvPr id="217" name="内容占位符 4">
            <a:extLst>
              <a:ext uri="{FF2B5EF4-FFF2-40B4-BE49-F238E27FC236}">
                <a16:creationId xmlns:a16="http://schemas.microsoft.com/office/drawing/2014/main" id="{3317C70C-C534-4FF0-9FA0-D9C0B962EFA6}"/>
              </a:ext>
            </a:extLst>
          </p:cNvPr>
          <p:cNvSpPr txBox="1">
            <a:spLocks/>
          </p:cNvSpPr>
          <p:nvPr/>
        </p:nvSpPr>
        <p:spPr>
          <a:xfrm>
            <a:off x="608808" y="1872096"/>
            <a:ext cx="7848599"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dirty="0">
                <a:solidFill>
                  <a:srgbClr val="FF0000"/>
                </a:solidFill>
              </a:rPr>
              <a:t>索引</a:t>
            </a:r>
          </a:p>
        </p:txBody>
      </p:sp>
      <p:sp>
        <p:nvSpPr>
          <p:cNvPr id="219" name="AutoShape 201">
            <a:extLst>
              <a:ext uri="{FF2B5EF4-FFF2-40B4-BE49-F238E27FC236}">
                <a16:creationId xmlns:a16="http://schemas.microsoft.com/office/drawing/2014/main" id="{D6AA6F9A-8170-4816-AD86-9274E3DD54BB}"/>
              </a:ext>
            </a:extLst>
          </p:cNvPr>
          <p:cNvSpPr>
            <a:spLocks noChangeArrowheads="1"/>
          </p:cNvSpPr>
          <p:nvPr/>
        </p:nvSpPr>
        <p:spPr bwMode="auto">
          <a:xfrm>
            <a:off x="7510463" y="3258305"/>
            <a:ext cx="942975"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220" name="AutoShape 4">
            <a:extLst>
              <a:ext uri="{FF2B5EF4-FFF2-40B4-BE49-F238E27FC236}">
                <a16:creationId xmlns:a16="http://schemas.microsoft.com/office/drawing/2014/main" id="{BB8570A9-4614-43A5-A002-195A7B0D7DEA}"/>
              </a:ext>
            </a:extLst>
          </p:cNvPr>
          <p:cNvSpPr>
            <a:spLocks noChangeArrowheads="1"/>
          </p:cNvSpPr>
          <p:nvPr/>
        </p:nvSpPr>
        <p:spPr bwMode="auto">
          <a:xfrm>
            <a:off x="814388" y="377913"/>
            <a:ext cx="7429500" cy="2456432"/>
          </a:xfrm>
          <a:prstGeom prst="triangle">
            <a:avLst>
              <a:gd name="adj" fmla="val 50000"/>
            </a:avLst>
          </a:prstGeom>
          <a:noFill/>
          <a:ln w="31750">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221" name="Oval 5">
            <a:extLst>
              <a:ext uri="{FF2B5EF4-FFF2-40B4-BE49-F238E27FC236}">
                <a16:creationId xmlns:a16="http://schemas.microsoft.com/office/drawing/2014/main" id="{4F470254-BDD4-47E4-87A4-CD08F18341DD}"/>
              </a:ext>
            </a:extLst>
          </p:cNvPr>
          <p:cNvSpPr>
            <a:spLocks noChangeArrowheads="1"/>
          </p:cNvSpPr>
          <p:nvPr/>
        </p:nvSpPr>
        <p:spPr bwMode="auto">
          <a:xfrm>
            <a:off x="4540250" y="682783"/>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2" name="Oval 6">
            <a:extLst>
              <a:ext uri="{FF2B5EF4-FFF2-40B4-BE49-F238E27FC236}">
                <a16:creationId xmlns:a16="http://schemas.microsoft.com/office/drawing/2014/main" id="{D33073B5-5954-450C-9FD2-773958E5A64C}"/>
              </a:ext>
            </a:extLst>
          </p:cNvPr>
          <p:cNvSpPr>
            <a:spLocks noChangeArrowheads="1"/>
          </p:cNvSpPr>
          <p:nvPr/>
        </p:nvSpPr>
        <p:spPr bwMode="auto">
          <a:xfrm>
            <a:off x="2544764" y="1827636"/>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3" name="Oval 7">
            <a:extLst>
              <a:ext uri="{FF2B5EF4-FFF2-40B4-BE49-F238E27FC236}">
                <a16:creationId xmlns:a16="http://schemas.microsoft.com/office/drawing/2014/main" id="{863AEC48-4E30-4C9A-97B7-482E78ACB2FF}"/>
              </a:ext>
            </a:extLst>
          </p:cNvPr>
          <p:cNvSpPr>
            <a:spLocks noChangeArrowheads="1"/>
          </p:cNvSpPr>
          <p:nvPr/>
        </p:nvSpPr>
        <p:spPr bwMode="auto">
          <a:xfrm>
            <a:off x="8103393" y="2578475"/>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4" name="Oval 8">
            <a:extLst>
              <a:ext uri="{FF2B5EF4-FFF2-40B4-BE49-F238E27FC236}">
                <a16:creationId xmlns:a16="http://schemas.microsoft.com/office/drawing/2014/main" id="{D2F0A6EF-DCA7-4F1D-98D0-7C3ED9289551}"/>
              </a:ext>
            </a:extLst>
          </p:cNvPr>
          <p:cNvSpPr>
            <a:spLocks noChangeArrowheads="1"/>
          </p:cNvSpPr>
          <p:nvPr/>
        </p:nvSpPr>
        <p:spPr bwMode="auto">
          <a:xfrm>
            <a:off x="1368425" y="2440553"/>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5" name="Oval 9">
            <a:extLst>
              <a:ext uri="{FF2B5EF4-FFF2-40B4-BE49-F238E27FC236}">
                <a16:creationId xmlns:a16="http://schemas.microsoft.com/office/drawing/2014/main" id="{93BF295D-98DE-4953-B337-2BB8E60461F3}"/>
              </a:ext>
            </a:extLst>
          </p:cNvPr>
          <p:cNvSpPr>
            <a:spLocks noChangeArrowheads="1"/>
          </p:cNvSpPr>
          <p:nvPr/>
        </p:nvSpPr>
        <p:spPr bwMode="auto">
          <a:xfrm>
            <a:off x="3406776" y="2440553"/>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6" name="Oval 10">
            <a:extLst>
              <a:ext uri="{FF2B5EF4-FFF2-40B4-BE49-F238E27FC236}">
                <a16:creationId xmlns:a16="http://schemas.microsoft.com/office/drawing/2014/main" id="{D60C1A50-09DE-44AB-B76D-CD21CDB789E3}"/>
              </a:ext>
            </a:extLst>
          </p:cNvPr>
          <p:cNvSpPr>
            <a:spLocks noChangeArrowheads="1"/>
          </p:cNvSpPr>
          <p:nvPr/>
        </p:nvSpPr>
        <p:spPr bwMode="auto">
          <a:xfrm>
            <a:off x="5375276" y="2440553"/>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27" name="Oval 11">
            <a:extLst>
              <a:ext uri="{FF2B5EF4-FFF2-40B4-BE49-F238E27FC236}">
                <a16:creationId xmlns:a16="http://schemas.microsoft.com/office/drawing/2014/main" id="{3092CC51-5981-4D38-9E82-09E02BE2577D}"/>
              </a:ext>
            </a:extLst>
          </p:cNvPr>
          <p:cNvSpPr>
            <a:spLocks noChangeArrowheads="1"/>
          </p:cNvSpPr>
          <p:nvPr/>
        </p:nvSpPr>
        <p:spPr bwMode="auto">
          <a:xfrm>
            <a:off x="7451726" y="2440553"/>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28" name="AutoShape 12">
            <a:extLst>
              <a:ext uri="{FF2B5EF4-FFF2-40B4-BE49-F238E27FC236}">
                <a16:creationId xmlns:a16="http://schemas.microsoft.com/office/drawing/2014/main" id="{55CF02E8-7B20-4771-8071-99D047D868A3}"/>
              </a:ext>
            </a:extLst>
          </p:cNvPr>
          <p:cNvCxnSpPr>
            <a:cxnSpLocks noChangeShapeType="1"/>
          </p:cNvCxnSpPr>
          <p:nvPr/>
        </p:nvCxnSpPr>
        <p:spPr bwMode="auto">
          <a:xfrm flipV="1">
            <a:off x="1511301" y="2000713"/>
            <a:ext cx="1057275" cy="470009"/>
          </a:xfrm>
          <a:prstGeom prst="straightConnector1">
            <a:avLst/>
          </a:prstGeom>
          <a:noFill/>
          <a:ln w="9525">
            <a:solidFill>
              <a:srgbClr val="000000"/>
            </a:solidFill>
            <a:round/>
            <a:headEnd/>
            <a:tailEnd/>
          </a:ln>
        </p:spPr>
      </p:cxnSp>
      <p:cxnSp>
        <p:nvCxnSpPr>
          <p:cNvPr id="229" name="AutoShape 13">
            <a:extLst>
              <a:ext uri="{FF2B5EF4-FFF2-40B4-BE49-F238E27FC236}">
                <a16:creationId xmlns:a16="http://schemas.microsoft.com/office/drawing/2014/main" id="{D381D50C-63E1-48BA-B6EE-C24B665B1504}"/>
              </a:ext>
            </a:extLst>
          </p:cNvPr>
          <p:cNvCxnSpPr>
            <a:cxnSpLocks noChangeShapeType="1"/>
          </p:cNvCxnSpPr>
          <p:nvPr/>
        </p:nvCxnSpPr>
        <p:spPr bwMode="auto">
          <a:xfrm>
            <a:off x="2686050" y="2000713"/>
            <a:ext cx="744538" cy="470009"/>
          </a:xfrm>
          <a:prstGeom prst="straightConnector1">
            <a:avLst/>
          </a:prstGeom>
          <a:noFill/>
          <a:ln w="9525">
            <a:solidFill>
              <a:srgbClr val="000000"/>
            </a:solidFill>
            <a:round/>
            <a:headEnd/>
            <a:tailEnd/>
          </a:ln>
        </p:spPr>
      </p:cxnSp>
      <p:cxnSp>
        <p:nvCxnSpPr>
          <p:cNvPr id="230" name="AutoShape 14">
            <a:extLst>
              <a:ext uri="{FF2B5EF4-FFF2-40B4-BE49-F238E27FC236}">
                <a16:creationId xmlns:a16="http://schemas.microsoft.com/office/drawing/2014/main" id="{BEC70C9B-C825-41D3-ACAE-C1722F786AA0}"/>
              </a:ext>
            </a:extLst>
          </p:cNvPr>
          <p:cNvCxnSpPr>
            <a:cxnSpLocks noChangeShapeType="1"/>
          </p:cNvCxnSpPr>
          <p:nvPr/>
        </p:nvCxnSpPr>
        <p:spPr bwMode="auto">
          <a:xfrm flipV="1">
            <a:off x="2686050" y="784407"/>
            <a:ext cx="1854200" cy="1070223"/>
          </a:xfrm>
          <a:prstGeom prst="straightConnector1">
            <a:avLst/>
          </a:prstGeom>
          <a:noFill/>
          <a:ln w="9525">
            <a:solidFill>
              <a:srgbClr val="000000"/>
            </a:solidFill>
            <a:round/>
            <a:headEnd/>
            <a:tailEnd/>
          </a:ln>
        </p:spPr>
      </p:cxnSp>
      <p:cxnSp>
        <p:nvCxnSpPr>
          <p:cNvPr id="231" name="AutoShape 15">
            <a:extLst>
              <a:ext uri="{FF2B5EF4-FFF2-40B4-BE49-F238E27FC236}">
                <a16:creationId xmlns:a16="http://schemas.microsoft.com/office/drawing/2014/main" id="{F830C220-9EE2-4F95-BC42-B7618FF53513}"/>
              </a:ext>
            </a:extLst>
          </p:cNvPr>
          <p:cNvCxnSpPr>
            <a:cxnSpLocks noChangeShapeType="1"/>
          </p:cNvCxnSpPr>
          <p:nvPr/>
        </p:nvCxnSpPr>
        <p:spPr bwMode="auto">
          <a:xfrm>
            <a:off x="4706939" y="784407"/>
            <a:ext cx="1825625" cy="1070223"/>
          </a:xfrm>
          <a:prstGeom prst="straightConnector1">
            <a:avLst/>
          </a:prstGeom>
          <a:noFill/>
          <a:ln w="9525">
            <a:solidFill>
              <a:srgbClr val="000000"/>
            </a:solidFill>
            <a:round/>
            <a:headEnd/>
            <a:tailEnd/>
          </a:ln>
        </p:spPr>
      </p:cxnSp>
      <p:cxnSp>
        <p:nvCxnSpPr>
          <p:cNvPr id="232" name="AutoShape 16">
            <a:extLst>
              <a:ext uri="{FF2B5EF4-FFF2-40B4-BE49-F238E27FC236}">
                <a16:creationId xmlns:a16="http://schemas.microsoft.com/office/drawing/2014/main" id="{5804F59C-CD38-47FF-9067-3E16503669EF}"/>
              </a:ext>
            </a:extLst>
          </p:cNvPr>
          <p:cNvCxnSpPr>
            <a:cxnSpLocks noChangeShapeType="1"/>
          </p:cNvCxnSpPr>
          <p:nvPr/>
        </p:nvCxnSpPr>
        <p:spPr bwMode="auto">
          <a:xfrm flipH="1">
            <a:off x="5518151" y="2000713"/>
            <a:ext cx="1014413" cy="470009"/>
          </a:xfrm>
          <a:prstGeom prst="straightConnector1">
            <a:avLst/>
          </a:prstGeom>
          <a:noFill/>
          <a:ln w="9525">
            <a:solidFill>
              <a:srgbClr val="000000"/>
            </a:solidFill>
            <a:round/>
            <a:headEnd/>
            <a:tailEnd/>
          </a:ln>
        </p:spPr>
      </p:cxnSp>
      <p:cxnSp>
        <p:nvCxnSpPr>
          <p:cNvPr id="233" name="AutoShape 17">
            <a:extLst>
              <a:ext uri="{FF2B5EF4-FFF2-40B4-BE49-F238E27FC236}">
                <a16:creationId xmlns:a16="http://schemas.microsoft.com/office/drawing/2014/main" id="{A32F1E1A-3ECC-4FEF-A9E6-F5E0F47F8BA0}"/>
              </a:ext>
            </a:extLst>
          </p:cNvPr>
          <p:cNvCxnSpPr>
            <a:cxnSpLocks noChangeShapeType="1"/>
          </p:cNvCxnSpPr>
          <p:nvPr/>
        </p:nvCxnSpPr>
        <p:spPr bwMode="auto">
          <a:xfrm>
            <a:off x="6650038" y="2000713"/>
            <a:ext cx="825500" cy="470009"/>
          </a:xfrm>
          <a:prstGeom prst="straightConnector1">
            <a:avLst/>
          </a:prstGeom>
          <a:noFill/>
          <a:ln w="9525">
            <a:solidFill>
              <a:srgbClr val="000000"/>
            </a:solidFill>
            <a:round/>
            <a:headEnd/>
            <a:tailEnd/>
          </a:ln>
        </p:spPr>
      </p:cxnSp>
      <p:sp>
        <p:nvSpPr>
          <p:cNvPr id="234" name="Oval 18">
            <a:extLst>
              <a:ext uri="{FF2B5EF4-FFF2-40B4-BE49-F238E27FC236}">
                <a16:creationId xmlns:a16="http://schemas.microsoft.com/office/drawing/2014/main" id="{3FFFB2EB-D23D-45CC-8D41-5AA40BFEF38B}"/>
              </a:ext>
            </a:extLst>
          </p:cNvPr>
          <p:cNvSpPr>
            <a:spLocks noChangeArrowheads="1"/>
          </p:cNvSpPr>
          <p:nvPr/>
        </p:nvSpPr>
        <p:spPr bwMode="auto">
          <a:xfrm>
            <a:off x="846139"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35" name="Oval 19">
            <a:extLst>
              <a:ext uri="{FF2B5EF4-FFF2-40B4-BE49-F238E27FC236}">
                <a16:creationId xmlns:a16="http://schemas.microsoft.com/office/drawing/2014/main" id="{6DF89EA3-F623-4C4B-AC07-E343E90DB169}"/>
              </a:ext>
            </a:extLst>
          </p:cNvPr>
          <p:cNvSpPr>
            <a:spLocks noChangeArrowheads="1"/>
          </p:cNvSpPr>
          <p:nvPr/>
        </p:nvSpPr>
        <p:spPr bwMode="auto">
          <a:xfrm>
            <a:off x="1828801"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36" name="AutoShape 20">
            <a:extLst>
              <a:ext uri="{FF2B5EF4-FFF2-40B4-BE49-F238E27FC236}">
                <a16:creationId xmlns:a16="http://schemas.microsoft.com/office/drawing/2014/main" id="{F1EF639B-CEAB-4C06-AC0F-D2488146AAD4}"/>
              </a:ext>
            </a:extLst>
          </p:cNvPr>
          <p:cNvCxnSpPr>
            <a:cxnSpLocks noChangeShapeType="1"/>
          </p:cNvCxnSpPr>
          <p:nvPr/>
        </p:nvCxnSpPr>
        <p:spPr bwMode="auto">
          <a:xfrm flipV="1">
            <a:off x="930276" y="2643800"/>
            <a:ext cx="523875" cy="1433844"/>
          </a:xfrm>
          <a:prstGeom prst="straightConnector1">
            <a:avLst/>
          </a:prstGeom>
          <a:noFill/>
          <a:ln w="9525">
            <a:solidFill>
              <a:srgbClr val="000000"/>
            </a:solidFill>
            <a:round/>
            <a:headEnd/>
            <a:tailEnd/>
          </a:ln>
        </p:spPr>
      </p:cxnSp>
      <p:cxnSp>
        <p:nvCxnSpPr>
          <p:cNvPr id="237" name="AutoShape 21">
            <a:extLst>
              <a:ext uri="{FF2B5EF4-FFF2-40B4-BE49-F238E27FC236}">
                <a16:creationId xmlns:a16="http://schemas.microsoft.com/office/drawing/2014/main" id="{8475E884-21AF-4B56-95A9-5071DD88F72F}"/>
              </a:ext>
            </a:extLst>
          </p:cNvPr>
          <p:cNvCxnSpPr>
            <a:cxnSpLocks noChangeShapeType="1"/>
          </p:cNvCxnSpPr>
          <p:nvPr/>
        </p:nvCxnSpPr>
        <p:spPr bwMode="auto">
          <a:xfrm>
            <a:off x="1450976" y="2643800"/>
            <a:ext cx="461963" cy="1433844"/>
          </a:xfrm>
          <a:prstGeom prst="straightConnector1">
            <a:avLst/>
          </a:prstGeom>
          <a:noFill/>
          <a:ln w="9525">
            <a:solidFill>
              <a:srgbClr val="000000"/>
            </a:solidFill>
            <a:round/>
            <a:headEnd/>
            <a:tailEnd/>
          </a:ln>
        </p:spPr>
      </p:cxnSp>
      <p:sp>
        <p:nvSpPr>
          <p:cNvPr id="238" name="Oval 22">
            <a:extLst>
              <a:ext uri="{FF2B5EF4-FFF2-40B4-BE49-F238E27FC236}">
                <a16:creationId xmlns:a16="http://schemas.microsoft.com/office/drawing/2014/main" id="{B937B5F6-A1BB-40D9-9E9B-802B2A329E95}"/>
              </a:ext>
            </a:extLst>
          </p:cNvPr>
          <p:cNvSpPr>
            <a:spLocks noChangeArrowheads="1"/>
          </p:cNvSpPr>
          <p:nvPr/>
        </p:nvSpPr>
        <p:spPr bwMode="auto">
          <a:xfrm>
            <a:off x="2879726"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39" name="Oval 23">
            <a:extLst>
              <a:ext uri="{FF2B5EF4-FFF2-40B4-BE49-F238E27FC236}">
                <a16:creationId xmlns:a16="http://schemas.microsoft.com/office/drawing/2014/main" id="{48DEC731-2131-46D8-928C-254E19528346}"/>
              </a:ext>
            </a:extLst>
          </p:cNvPr>
          <p:cNvSpPr>
            <a:spLocks noChangeArrowheads="1"/>
          </p:cNvSpPr>
          <p:nvPr/>
        </p:nvSpPr>
        <p:spPr bwMode="auto">
          <a:xfrm>
            <a:off x="3865563"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40" name="AutoShape 24">
            <a:extLst>
              <a:ext uri="{FF2B5EF4-FFF2-40B4-BE49-F238E27FC236}">
                <a16:creationId xmlns:a16="http://schemas.microsoft.com/office/drawing/2014/main" id="{D2708A77-6EA1-44C1-BE3E-D284CEE9169C}"/>
              </a:ext>
            </a:extLst>
          </p:cNvPr>
          <p:cNvCxnSpPr>
            <a:cxnSpLocks noChangeShapeType="1"/>
          </p:cNvCxnSpPr>
          <p:nvPr/>
        </p:nvCxnSpPr>
        <p:spPr bwMode="auto">
          <a:xfrm flipV="1">
            <a:off x="2963864" y="2643800"/>
            <a:ext cx="523875" cy="1433844"/>
          </a:xfrm>
          <a:prstGeom prst="straightConnector1">
            <a:avLst/>
          </a:prstGeom>
          <a:noFill/>
          <a:ln w="9525">
            <a:solidFill>
              <a:srgbClr val="000000"/>
            </a:solidFill>
            <a:round/>
            <a:headEnd/>
            <a:tailEnd/>
          </a:ln>
        </p:spPr>
      </p:cxnSp>
      <p:cxnSp>
        <p:nvCxnSpPr>
          <p:cNvPr id="241" name="AutoShape 25">
            <a:extLst>
              <a:ext uri="{FF2B5EF4-FFF2-40B4-BE49-F238E27FC236}">
                <a16:creationId xmlns:a16="http://schemas.microsoft.com/office/drawing/2014/main" id="{52526102-4912-4438-9BDB-290406891FAD}"/>
              </a:ext>
            </a:extLst>
          </p:cNvPr>
          <p:cNvCxnSpPr>
            <a:cxnSpLocks noChangeShapeType="1"/>
          </p:cNvCxnSpPr>
          <p:nvPr/>
        </p:nvCxnSpPr>
        <p:spPr bwMode="auto">
          <a:xfrm>
            <a:off x="3487738" y="2643800"/>
            <a:ext cx="461962" cy="1433844"/>
          </a:xfrm>
          <a:prstGeom prst="straightConnector1">
            <a:avLst/>
          </a:prstGeom>
          <a:noFill/>
          <a:ln w="9525">
            <a:solidFill>
              <a:srgbClr val="000000"/>
            </a:solidFill>
            <a:round/>
            <a:headEnd/>
            <a:tailEnd/>
          </a:ln>
        </p:spPr>
      </p:cxnSp>
      <p:sp>
        <p:nvSpPr>
          <p:cNvPr id="242" name="Oval 26">
            <a:extLst>
              <a:ext uri="{FF2B5EF4-FFF2-40B4-BE49-F238E27FC236}">
                <a16:creationId xmlns:a16="http://schemas.microsoft.com/office/drawing/2014/main" id="{E0FE7F55-E4E5-41FD-A3C9-66019FBA6E03}"/>
              </a:ext>
            </a:extLst>
          </p:cNvPr>
          <p:cNvSpPr>
            <a:spLocks noChangeArrowheads="1"/>
          </p:cNvSpPr>
          <p:nvPr/>
        </p:nvSpPr>
        <p:spPr bwMode="auto">
          <a:xfrm>
            <a:off x="4862514" y="4077644"/>
            <a:ext cx="166687"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43" name="Oval 27">
            <a:extLst>
              <a:ext uri="{FF2B5EF4-FFF2-40B4-BE49-F238E27FC236}">
                <a16:creationId xmlns:a16="http://schemas.microsoft.com/office/drawing/2014/main" id="{69160D28-E9C7-4CB1-9A1B-E00C5BF1CA16}"/>
              </a:ext>
            </a:extLst>
          </p:cNvPr>
          <p:cNvSpPr>
            <a:spLocks noChangeArrowheads="1"/>
          </p:cNvSpPr>
          <p:nvPr/>
        </p:nvSpPr>
        <p:spPr bwMode="auto">
          <a:xfrm>
            <a:off x="5845176"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44" name="AutoShape 28">
            <a:extLst>
              <a:ext uri="{FF2B5EF4-FFF2-40B4-BE49-F238E27FC236}">
                <a16:creationId xmlns:a16="http://schemas.microsoft.com/office/drawing/2014/main" id="{FC8F795E-135B-465C-9DC8-F46F32334A89}"/>
              </a:ext>
            </a:extLst>
          </p:cNvPr>
          <p:cNvCxnSpPr>
            <a:cxnSpLocks noChangeShapeType="1"/>
          </p:cNvCxnSpPr>
          <p:nvPr/>
        </p:nvCxnSpPr>
        <p:spPr bwMode="auto">
          <a:xfrm flipV="1">
            <a:off x="4946651" y="2643800"/>
            <a:ext cx="523875" cy="1433844"/>
          </a:xfrm>
          <a:prstGeom prst="straightConnector1">
            <a:avLst/>
          </a:prstGeom>
          <a:noFill/>
          <a:ln w="9525">
            <a:solidFill>
              <a:srgbClr val="000000"/>
            </a:solidFill>
            <a:round/>
            <a:headEnd/>
            <a:tailEnd/>
          </a:ln>
        </p:spPr>
      </p:cxnSp>
      <p:cxnSp>
        <p:nvCxnSpPr>
          <p:cNvPr id="245" name="AutoShape 29">
            <a:extLst>
              <a:ext uri="{FF2B5EF4-FFF2-40B4-BE49-F238E27FC236}">
                <a16:creationId xmlns:a16="http://schemas.microsoft.com/office/drawing/2014/main" id="{29D4C750-F5FE-4220-9ED7-CDCA509A7234}"/>
              </a:ext>
            </a:extLst>
          </p:cNvPr>
          <p:cNvCxnSpPr>
            <a:cxnSpLocks noChangeShapeType="1"/>
          </p:cNvCxnSpPr>
          <p:nvPr/>
        </p:nvCxnSpPr>
        <p:spPr bwMode="auto">
          <a:xfrm>
            <a:off x="5467351" y="2643800"/>
            <a:ext cx="461963" cy="1433844"/>
          </a:xfrm>
          <a:prstGeom prst="straightConnector1">
            <a:avLst/>
          </a:prstGeom>
          <a:noFill/>
          <a:ln w="9525">
            <a:solidFill>
              <a:srgbClr val="000000"/>
            </a:solidFill>
            <a:round/>
            <a:headEnd/>
            <a:tailEnd/>
          </a:ln>
        </p:spPr>
      </p:cxnSp>
      <p:sp>
        <p:nvSpPr>
          <p:cNvPr id="246" name="Oval 30">
            <a:extLst>
              <a:ext uri="{FF2B5EF4-FFF2-40B4-BE49-F238E27FC236}">
                <a16:creationId xmlns:a16="http://schemas.microsoft.com/office/drawing/2014/main" id="{6E58A4D2-598B-4394-BC11-B1ACE0955876}"/>
              </a:ext>
            </a:extLst>
          </p:cNvPr>
          <p:cNvSpPr>
            <a:spLocks noChangeArrowheads="1"/>
          </p:cNvSpPr>
          <p:nvPr/>
        </p:nvSpPr>
        <p:spPr bwMode="auto">
          <a:xfrm>
            <a:off x="6924676"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47" name="Oval 31">
            <a:extLst>
              <a:ext uri="{FF2B5EF4-FFF2-40B4-BE49-F238E27FC236}">
                <a16:creationId xmlns:a16="http://schemas.microsoft.com/office/drawing/2014/main" id="{B1D68035-3EAB-428B-8F03-8CE061F8B49A}"/>
              </a:ext>
            </a:extLst>
          </p:cNvPr>
          <p:cNvSpPr>
            <a:spLocks noChangeArrowheads="1"/>
          </p:cNvSpPr>
          <p:nvPr/>
        </p:nvSpPr>
        <p:spPr bwMode="auto">
          <a:xfrm>
            <a:off x="7910514" y="407764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48" name="AutoShape 32">
            <a:extLst>
              <a:ext uri="{FF2B5EF4-FFF2-40B4-BE49-F238E27FC236}">
                <a16:creationId xmlns:a16="http://schemas.microsoft.com/office/drawing/2014/main" id="{F0493179-B0E6-4D92-928B-87C5B2457104}"/>
              </a:ext>
            </a:extLst>
          </p:cNvPr>
          <p:cNvCxnSpPr>
            <a:cxnSpLocks noChangeShapeType="1"/>
          </p:cNvCxnSpPr>
          <p:nvPr/>
        </p:nvCxnSpPr>
        <p:spPr bwMode="auto">
          <a:xfrm flipV="1">
            <a:off x="7008814" y="2643800"/>
            <a:ext cx="523875" cy="1433844"/>
          </a:xfrm>
          <a:prstGeom prst="straightConnector1">
            <a:avLst/>
          </a:prstGeom>
          <a:noFill/>
          <a:ln w="9525">
            <a:solidFill>
              <a:srgbClr val="000000"/>
            </a:solidFill>
            <a:round/>
            <a:headEnd/>
            <a:tailEnd/>
          </a:ln>
        </p:spPr>
      </p:cxnSp>
      <p:cxnSp>
        <p:nvCxnSpPr>
          <p:cNvPr id="249" name="AutoShape 33">
            <a:extLst>
              <a:ext uri="{FF2B5EF4-FFF2-40B4-BE49-F238E27FC236}">
                <a16:creationId xmlns:a16="http://schemas.microsoft.com/office/drawing/2014/main" id="{B8F9A0B1-0B84-4A9E-8332-A6E82A3112D2}"/>
              </a:ext>
            </a:extLst>
          </p:cNvPr>
          <p:cNvCxnSpPr>
            <a:cxnSpLocks noChangeShapeType="1"/>
          </p:cNvCxnSpPr>
          <p:nvPr/>
        </p:nvCxnSpPr>
        <p:spPr bwMode="auto">
          <a:xfrm>
            <a:off x="7532688" y="2643800"/>
            <a:ext cx="461962" cy="1433844"/>
          </a:xfrm>
          <a:prstGeom prst="straightConnector1">
            <a:avLst/>
          </a:prstGeom>
          <a:noFill/>
          <a:ln w="9525">
            <a:solidFill>
              <a:srgbClr val="000000"/>
            </a:solidFill>
            <a:round/>
            <a:headEnd/>
            <a:tailEnd/>
          </a:ln>
        </p:spPr>
      </p:cxnSp>
      <p:sp>
        <p:nvSpPr>
          <p:cNvPr id="250" name="Oval 34">
            <a:extLst>
              <a:ext uri="{FF2B5EF4-FFF2-40B4-BE49-F238E27FC236}">
                <a16:creationId xmlns:a16="http://schemas.microsoft.com/office/drawing/2014/main" id="{0B261E7A-3BBA-4BD8-B46B-4A6CB6931B3E}"/>
              </a:ext>
            </a:extLst>
          </p:cNvPr>
          <p:cNvSpPr>
            <a:spLocks noChangeArrowheads="1"/>
          </p:cNvSpPr>
          <p:nvPr/>
        </p:nvSpPr>
        <p:spPr bwMode="auto">
          <a:xfrm>
            <a:off x="571500" y="4904924"/>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51" name="Oval 35">
            <a:extLst>
              <a:ext uri="{FF2B5EF4-FFF2-40B4-BE49-F238E27FC236}">
                <a16:creationId xmlns:a16="http://schemas.microsoft.com/office/drawing/2014/main" id="{040D1A15-FFD7-448B-83B9-613AF8C0912B}"/>
              </a:ext>
            </a:extLst>
          </p:cNvPr>
          <p:cNvSpPr>
            <a:spLocks noChangeArrowheads="1"/>
          </p:cNvSpPr>
          <p:nvPr/>
        </p:nvSpPr>
        <p:spPr bwMode="auto">
          <a:xfrm>
            <a:off x="1087439"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52" name="AutoShape 36">
            <a:extLst>
              <a:ext uri="{FF2B5EF4-FFF2-40B4-BE49-F238E27FC236}">
                <a16:creationId xmlns:a16="http://schemas.microsoft.com/office/drawing/2014/main" id="{2E2D1A64-B135-4015-A6B5-F08167969664}"/>
              </a:ext>
            </a:extLst>
          </p:cNvPr>
          <p:cNvCxnSpPr>
            <a:cxnSpLocks noChangeShapeType="1"/>
          </p:cNvCxnSpPr>
          <p:nvPr/>
        </p:nvCxnSpPr>
        <p:spPr bwMode="auto">
          <a:xfrm flipH="1">
            <a:off x="654050" y="4280891"/>
            <a:ext cx="273050" cy="624032"/>
          </a:xfrm>
          <a:prstGeom prst="straightConnector1">
            <a:avLst/>
          </a:prstGeom>
          <a:noFill/>
          <a:ln w="9525">
            <a:solidFill>
              <a:srgbClr val="000000"/>
            </a:solidFill>
            <a:round/>
            <a:headEnd/>
            <a:tailEnd/>
          </a:ln>
        </p:spPr>
      </p:cxnSp>
      <p:cxnSp>
        <p:nvCxnSpPr>
          <p:cNvPr id="253" name="AutoShape 37">
            <a:extLst>
              <a:ext uri="{FF2B5EF4-FFF2-40B4-BE49-F238E27FC236}">
                <a16:creationId xmlns:a16="http://schemas.microsoft.com/office/drawing/2014/main" id="{9C7F7DF9-F715-4B5D-964E-3FAEC0B08A67}"/>
              </a:ext>
            </a:extLst>
          </p:cNvPr>
          <p:cNvCxnSpPr>
            <a:cxnSpLocks noChangeShapeType="1"/>
          </p:cNvCxnSpPr>
          <p:nvPr/>
        </p:nvCxnSpPr>
        <p:spPr bwMode="auto">
          <a:xfrm>
            <a:off x="930275" y="4280891"/>
            <a:ext cx="242888" cy="612917"/>
          </a:xfrm>
          <a:prstGeom prst="straightConnector1">
            <a:avLst/>
          </a:prstGeom>
          <a:noFill/>
          <a:ln w="9525">
            <a:solidFill>
              <a:srgbClr val="000000"/>
            </a:solidFill>
            <a:round/>
            <a:headEnd/>
            <a:tailEnd/>
          </a:ln>
        </p:spPr>
      </p:cxnSp>
      <p:sp>
        <p:nvSpPr>
          <p:cNvPr id="254" name="Oval 38">
            <a:extLst>
              <a:ext uri="{FF2B5EF4-FFF2-40B4-BE49-F238E27FC236}">
                <a16:creationId xmlns:a16="http://schemas.microsoft.com/office/drawing/2014/main" id="{C9FC0789-1EEE-4ED3-A3EC-B947C841A1EC}"/>
              </a:ext>
            </a:extLst>
          </p:cNvPr>
          <p:cNvSpPr>
            <a:spLocks noChangeArrowheads="1"/>
          </p:cNvSpPr>
          <p:nvPr/>
        </p:nvSpPr>
        <p:spPr bwMode="auto">
          <a:xfrm>
            <a:off x="1566864" y="490492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55" name="Oval 39">
            <a:extLst>
              <a:ext uri="{FF2B5EF4-FFF2-40B4-BE49-F238E27FC236}">
                <a16:creationId xmlns:a16="http://schemas.microsoft.com/office/drawing/2014/main" id="{4BD2829B-CBAC-4E9D-9EA8-CCA40CA775BA}"/>
              </a:ext>
            </a:extLst>
          </p:cNvPr>
          <p:cNvSpPr>
            <a:spLocks noChangeArrowheads="1"/>
          </p:cNvSpPr>
          <p:nvPr/>
        </p:nvSpPr>
        <p:spPr bwMode="auto">
          <a:xfrm>
            <a:off x="2082801"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56" name="AutoShape 40">
            <a:extLst>
              <a:ext uri="{FF2B5EF4-FFF2-40B4-BE49-F238E27FC236}">
                <a16:creationId xmlns:a16="http://schemas.microsoft.com/office/drawing/2014/main" id="{62A5884B-BE85-4545-9547-CE7706553264}"/>
              </a:ext>
            </a:extLst>
          </p:cNvPr>
          <p:cNvCxnSpPr>
            <a:cxnSpLocks noChangeShapeType="1"/>
          </p:cNvCxnSpPr>
          <p:nvPr/>
        </p:nvCxnSpPr>
        <p:spPr bwMode="auto">
          <a:xfrm flipH="1">
            <a:off x="1651000" y="4280891"/>
            <a:ext cx="273050" cy="624032"/>
          </a:xfrm>
          <a:prstGeom prst="straightConnector1">
            <a:avLst/>
          </a:prstGeom>
          <a:noFill/>
          <a:ln w="9525">
            <a:solidFill>
              <a:srgbClr val="000000"/>
            </a:solidFill>
            <a:round/>
            <a:headEnd/>
            <a:tailEnd/>
          </a:ln>
        </p:spPr>
      </p:cxnSp>
      <p:cxnSp>
        <p:nvCxnSpPr>
          <p:cNvPr id="257" name="AutoShape 41">
            <a:extLst>
              <a:ext uri="{FF2B5EF4-FFF2-40B4-BE49-F238E27FC236}">
                <a16:creationId xmlns:a16="http://schemas.microsoft.com/office/drawing/2014/main" id="{1E5BA38B-B858-461D-B1DE-617C8E41F4C3}"/>
              </a:ext>
            </a:extLst>
          </p:cNvPr>
          <p:cNvCxnSpPr>
            <a:cxnSpLocks noChangeShapeType="1"/>
          </p:cNvCxnSpPr>
          <p:nvPr/>
        </p:nvCxnSpPr>
        <p:spPr bwMode="auto">
          <a:xfrm>
            <a:off x="1925639" y="4280891"/>
            <a:ext cx="244475" cy="612917"/>
          </a:xfrm>
          <a:prstGeom prst="straightConnector1">
            <a:avLst/>
          </a:prstGeom>
          <a:noFill/>
          <a:ln w="9525">
            <a:solidFill>
              <a:srgbClr val="000000"/>
            </a:solidFill>
            <a:round/>
            <a:headEnd/>
            <a:tailEnd/>
          </a:ln>
        </p:spPr>
      </p:cxnSp>
      <p:sp>
        <p:nvSpPr>
          <p:cNvPr id="258" name="Oval 42">
            <a:extLst>
              <a:ext uri="{FF2B5EF4-FFF2-40B4-BE49-F238E27FC236}">
                <a16:creationId xmlns:a16="http://schemas.microsoft.com/office/drawing/2014/main" id="{EC2841FF-1F72-41A6-95B9-E28A435C09B4}"/>
              </a:ext>
            </a:extLst>
          </p:cNvPr>
          <p:cNvSpPr>
            <a:spLocks noChangeArrowheads="1"/>
          </p:cNvSpPr>
          <p:nvPr/>
        </p:nvSpPr>
        <p:spPr bwMode="auto">
          <a:xfrm>
            <a:off x="2620964" y="490492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59" name="Oval 43">
            <a:extLst>
              <a:ext uri="{FF2B5EF4-FFF2-40B4-BE49-F238E27FC236}">
                <a16:creationId xmlns:a16="http://schemas.microsoft.com/office/drawing/2014/main" id="{09BF7BF8-B2BF-44B2-92B3-8E8078927712}"/>
              </a:ext>
            </a:extLst>
          </p:cNvPr>
          <p:cNvSpPr>
            <a:spLocks noChangeArrowheads="1"/>
          </p:cNvSpPr>
          <p:nvPr/>
        </p:nvSpPr>
        <p:spPr bwMode="auto">
          <a:xfrm>
            <a:off x="3136901"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60" name="AutoShape 44">
            <a:extLst>
              <a:ext uri="{FF2B5EF4-FFF2-40B4-BE49-F238E27FC236}">
                <a16:creationId xmlns:a16="http://schemas.microsoft.com/office/drawing/2014/main" id="{49310E25-F68C-4BF4-8105-33360C1D5A05}"/>
              </a:ext>
            </a:extLst>
          </p:cNvPr>
          <p:cNvCxnSpPr>
            <a:cxnSpLocks noChangeShapeType="1"/>
          </p:cNvCxnSpPr>
          <p:nvPr/>
        </p:nvCxnSpPr>
        <p:spPr bwMode="auto">
          <a:xfrm flipH="1">
            <a:off x="2705101" y="4280891"/>
            <a:ext cx="271463" cy="624032"/>
          </a:xfrm>
          <a:prstGeom prst="straightConnector1">
            <a:avLst/>
          </a:prstGeom>
          <a:noFill/>
          <a:ln w="9525">
            <a:solidFill>
              <a:srgbClr val="000000"/>
            </a:solidFill>
            <a:round/>
            <a:headEnd/>
            <a:tailEnd/>
          </a:ln>
        </p:spPr>
      </p:cxnSp>
      <p:cxnSp>
        <p:nvCxnSpPr>
          <p:cNvPr id="261" name="AutoShape 45">
            <a:extLst>
              <a:ext uri="{FF2B5EF4-FFF2-40B4-BE49-F238E27FC236}">
                <a16:creationId xmlns:a16="http://schemas.microsoft.com/office/drawing/2014/main" id="{9196C412-1196-4342-9BD2-9B926DC13929}"/>
              </a:ext>
            </a:extLst>
          </p:cNvPr>
          <p:cNvCxnSpPr>
            <a:cxnSpLocks noChangeShapeType="1"/>
          </p:cNvCxnSpPr>
          <p:nvPr/>
        </p:nvCxnSpPr>
        <p:spPr bwMode="auto">
          <a:xfrm>
            <a:off x="2976564" y="4280891"/>
            <a:ext cx="244475" cy="612917"/>
          </a:xfrm>
          <a:prstGeom prst="straightConnector1">
            <a:avLst/>
          </a:prstGeom>
          <a:noFill/>
          <a:ln w="9525">
            <a:solidFill>
              <a:srgbClr val="000000"/>
            </a:solidFill>
            <a:round/>
            <a:headEnd/>
            <a:tailEnd/>
          </a:ln>
        </p:spPr>
      </p:cxnSp>
      <p:sp>
        <p:nvSpPr>
          <p:cNvPr id="262" name="Oval 46">
            <a:extLst>
              <a:ext uri="{FF2B5EF4-FFF2-40B4-BE49-F238E27FC236}">
                <a16:creationId xmlns:a16="http://schemas.microsoft.com/office/drawing/2014/main" id="{1274E840-56D5-4340-9C53-583D0BF17B85}"/>
              </a:ext>
            </a:extLst>
          </p:cNvPr>
          <p:cNvSpPr>
            <a:spLocks noChangeArrowheads="1"/>
          </p:cNvSpPr>
          <p:nvPr/>
        </p:nvSpPr>
        <p:spPr bwMode="auto">
          <a:xfrm>
            <a:off x="3578225" y="4904924"/>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63" name="Oval 47">
            <a:extLst>
              <a:ext uri="{FF2B5EF4-FFF2-40B4-BE49-F238E27FC236}">
                <a16:creationId xmlns:a16="http://schemas.microsoft.com/office/drawing/2014/main" id="{8D63C149-4D89-4CC2-BC13-20A64A984448}"/>
              </a:ext>
            </a:extLst>
          </p:cNvPr>
          <p:cNvSpPr>
            <a:spLocks noChangeArrowheads="1"/>
          </p:cNvSpPr>
          <p:nvPr/>
        </p:nvSpPr>
        <p:spPr bwMode="auto">
          <a:xfrm>
            <a:off x="4094164"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64" name="AutoShape 48">
            <a:extLst>
              <a:ext uri="{FF2B5EF4-FFF2-40B4-BE49-F238E27FC236}">
                <a16:creationId xmlns:a16="http://schemas.microsoft.com/office/drawing/2014/main" id="{DAE8BD3E-E3DF-4F93-AC8D-E0A8EC130DE2}"/>
              </a:ext>
            </a:extLst>
          </p:cNvPr>
          <p:cNvCxnSpPr>
            <a:cxnSpLocks noChangeShapeType="1"/>
          </p:cNvCxnSpPr>
          <p:nvPr/>
        </p:nvCxnSpPr>
        <p:spPr bwMode="auto">
          <a:xfrm flipH="1">
            <a:off x="3660775" y="4280891"/>
            <a:ext cx="273050" cy="624032"/>
          </a:xfrm>
          <a:prstGeom prst="straightConnector1">
            <a:avLst/>
          </a:prstGeom>
          <a:noFill/>
          <a:ln w="9525">
            <a:solidFill>
              <a:srgbClr val="000000"/>
            </a:solidFill>
            <a:round/>
            <a:headEnd/>
            <a:tailEnd/>
          </a:ln>
        </p:spPr>
      </p:cxnSp>
      <p:cxnSp>
        <p:nvCxnSpPr>
          <p:cNvPr id="265" name="AutoShape 49">
            <a:extLst>
              <a:ext uri="{FF2B5EF4-FFF2-40B4-BE49-F238E27FC236}">
                <a16:creationId xmlns:a16="http://schemas.microsoft.com/office/drawing/2014/main" id="{30B97DB2-0385-43B8-BE43-873749F15649}"/>
              </a:ext>
            </a:extLst>
          </p:cNvPr>
          <p:cNvCxnSpPr>
            <a:cxnSpLocks noChangeShapeType="1"/>
          </p:cNvCxnSpPr>
          <p:nvPr/>
        </p:nvCxnSpPr>
        <p:spPr bwMode="auto">
          <a:xfrm>
            <a:off x="3933826" y="4280891"/>
            <a:ext cx="244475" cy="612917"/>
          </a:xfrm>
          <a:prstGeom prst="straightConnector1">
            <a:avLst/>
          </a:prstGeom>
          <a:noFill/>
          <a:ln w="9525">
            <a:solidFill>
              <a:srgbClr val="000000"/>
            </a:solidFill>
            <a:round/>
            <a:headEnd/>
            <a:tailEnd/>
          </a:ln>
        </p:spPr>
      </p:cxnSp>
      <p:sp>
        <p:nvSpPr>
          <p:cNvPr id="266" name="Oval 50">
            <a:extLst>
              <a:ext uri="{FF2B5EF4-FFF2-40B4-BE49-F238E27FC236}">
                <a16:creationId xmlns:a16="http://schemas.microsoft.com/office/drawing/2014/main" id="{785C12DC-0E23-4144-A1B1-ED56F9FC13D2}"/>
              </a:ext>
            </a:extLst>
          </p:cNvPr>
          <p:cNvSpPr>
            <a:spLocks noChangeArrowheads="1"/>
          </p:cNvSpPr>
          <p:nvPr/>
        </p:nvSpPr>
        <p:spPr bwMode="auto">
          <a:xfrm>
            <a:off x="4581526" y="490492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67" name="Oval 51">
            <a:extLst>
              <a:ext uri="{FF2B5EF4-FFF2-40B4-BE49-F238E27FC236}">
                <a16:creationId xmlns:a16="http://schemas.microsoft.com/office/drawing/2014/main" id="{45758B26-BBCB-42F3-BD20-31389F22BBE6}"/>
              </a:ext>
            </a:extLst>
          </p:cNvPr>
          <p:cNvSpPr>
            <a:spLocks noChangeArrowheads="1"/>
          </p:cNvSpPr>
          <p:nvPr/>
        </p:nvSpPr>
        <p:spPr bwMode="auto">
          <a:xfrm>
            <a:off x="5097464"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68" name="AutoShape 52">
            <a:extLst>
              <a:ext uri="{FF2B5EF4-FFF2-40B4-BE49-F238E27FC236}">
                <a16:creationId xmlns:a16="http://schemas.microsoft.com/office/drawing/2014/main" id="{AE137820-762B-460E-904D-12A34312D626}"/>
              </a:ext>
            </a:extLst>
          </p:cNvPr>
          <p:cNvCxnSpPr>
            <a:cxnSpLocks noChangeShapeType="1"/>
          </p:cNvCxnSpPr>
          <p:nvPr/>
        </p:nvCxnSpPr>
        <p:spPr bwMode="auto">
          <a:xfrm flipH="1">
            <a:off x="4665663" y="4280891"/>
            <a:ext cx="273050" cy="624032"/>
          </a:xfrm>
          <a:prstGeom prst="straightConnector1">
            <a:avLst/>
          </a:prstGeom>
          <a:noFill/>
          <a:ln w="9525">
            <a:solidFill>
              <a:srgbClr val="000000"/>
            </a:solidFill>
            <a:round/>
            <a:headEnd/>
            <a:tailEnd/>
          </a:ln>
        </p:spPr>
      </p:cxnSp>
      <p:cxnSp>
        <p:nvCxnSpPr>
          <p:cNvPr id="269" name="AutoShape 53">
            <a:extLst>
              <a:ext uri="{FF2B5EF4-FFF2-40B4-BE49-F238E27FC236}">
                <a16:creationId xmlns:a16="http://schemas.microsoft.com/office/drawing/2014/main" id="{F1F8659E-AC6B-4CD2-9156-9044B8F5C3D7}"/>
              </a:ext>
            </a:extLst>
          </p:cNvPr>
          <p:cNvCxnSpPr>
            <a:cxnSpLocks noChangeShapeType="1"/>
          </p:cNvCxnSpPr>
          <p:nvPr/>
        </p:nvCxnSpPr>
        <p:spPr bwMode="auto">
          <a:xfrm>
            <a:off x="4940301" y="4280891"/>
            <a:ext cx="244475" cy="612917"/>
          </a:xfrm>
          <a:prstGeom prst="straightConnector1">
            <a:avLst/>
          </a:prstGeom>
          <a:noFill/>
          <a:ln w="9525">
            <a:solidFill>
              <a:srgbClr val="000000"/>
            </a:solidFill>
            <a:round/>
            <a:headEnd/>
            <a:tailEnd/>
          </a:ln>
        </p:spPr>
      </p:cxnSp>
      <p:sp>
        <p:nvSpPr>
          <p:cNvPr id="270" name="Oval 54">
            <a:extLst>
              <a:ext uri="{FF2B5EF4-FFF2-40B4-BE49-F238E27FC236}">
                <a16:creationId xmlns:a16="http://schemas.microsoft.com/office/drawing/2014/main" id="{0D11766B-71E8-4631-A68E-81A85E643223}"/>
              </a:ext>
            </a:extLst>
          </p:cNvPr>
          <p:cNvSpPr>
            <a:spLocks noChangeArrowheads="1"/>
          </p:cNvSpPr>
          <p:nvPr/>
        </p:nvSpPr>
        <p:spPr bwMode="auto">
          <a:xfrm>
            <a:off x="5572126" y="490492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71" name="Oval 55">
            <a:extLst>
              <a:ext uri="{FF2B5EF4-FFF2-40B4-BE49-F238E27FC236}">
                <a16:creationId xmlns:a16="http://schemas.microsoft.com/office/drawing/2014/main" id="{3784023A-47DC-417C-A6A7-C0E3220D45E2}"/>
              </a:ext>
            </a:extLst>
          </p:cNvPr>
          <p:cNvSpPr>
            <a:spLocks noChangeArrowheads="1"/>
          </p:cNvSpPr>
          <p:nvPr/>
        </p:nvSpPr>
        <p:spPr bwMode="auto">
          <a:xfrm>
            <a:off x="6089650" y="4896984"/>
            <a:ext cx="166688"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72" name="AutoShape 56">
            <a:extLst>
              <a:ext uri="{FF2B5EF4-FFF2-40B4-BE49-F238E27FC236}">
                <a16:creationId xmlns:a16="http://schemas.microsoft.com/office/drawing/2014/main" id="{1931E57E-482F-4777-9AD1-9A9F49BC0A87}"/>
              </a:ext>
            </a:extLst>
          </p:cNvPr>
          <p:cNvCxnSpPr>
            <a:cxnSpLocks noChangeShapeType="1"/>
          </p:cNvCxnSpPr>
          <p:nvPr/>
        </p:nvCxnSpPr>
        <p:spPr bwMode="auto">
          <a:xfrm flipH="1">
            <a:off x="5656263" y="4280891"/>
            <a:ext cx="273050" cy="624032"/>
          </a:xfrm>
          <a:prstGeom prst="straightConnector1">
            <a:avLst/>
          </a:prstGeom>
          <a:noFill/>
          <a:ln w="9525">
            <a:solidFill>
              <a:srgbClr val="000000"/>
            </a:solidFill>
            <a:round/>
            <a:headEnd/>
            <a:tailEnd/>
          </a:ln>
        </p:spPr>
      </p:cxnSp>
      <p:cxnSp>
        <p:nvCxnSpPr>
          <p:cNvPr id="273" name="AutoShape 57">
            <a:extLst>
              <a:ext uri="{FF2B5EF4-FFF2-40B4-BE49-F238E27FC236}">
                <a16:creationId xmlns:a16="http://schemas.microsoft.com/office/drawing/2014/main" id="{5EE3F823-9DAC-4BD5-B943-999D4F8609AF}"/>
              </a:ext>
            </a:extLst>
          </p:cNvPr>
          <p:cNvCxnSpPr>
            <a:cxnSpLocks noChangeShapeType="1"/>
          </p:cNvCxnSpPr>
          <p:nvPr/>
        </p:nvCxnSpPr>
        <p:spPr bwMode="auto">
          <a:xfrm>
            <a:off x="5929314" y="4280891"/>
            <a:ext cx="242887" cy="612917"/>
          </a:xfrm>
          <a:prstGeom prst="straightConnector1">
            <a:avLst/>
          </a:prstGeom>
          <a:noFill/>
          <a:ln w="9525">
            <a:solidFill>
              <a:srgbClr val="000000"/>
            </a:solidFill>
            <a:round/>
            <a:headEnd/>
            <a:tailEnd/>
          </a:ln>
        </p:spPr>
      </p:cxnSp>
      <p:sp>
        <p:nvSpPr>
          <p:cNvPr id="274" name="Oval 58">
            <a:extLst>
              <a:ext uri="{FF2B5EF4-FFF2-40B4-BE49-F238E27FC236}">
                <a16:creationId xmlns:a16="http://schemas.microsoft.com/office/drawing/2014/main" id="{197ECEEE-7EC7-40EC-A14A-79B45F7953A5}"/>
              </a:ext>
            </a:extLst>
          </p:cNvPr>
          <p:cNvSpPr>
            <a:spLocks noChangeArrowheads="1"/>
          </p:cNvSpPr>
          <p:nvPr/>
        </p:nvSpPr>
        <p:spPr bwMode="auto">
          <a:xfrm>
            <a:off x="6642101" y="4904924"/>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75" name="Oval 59">
            <a:extLst>
              <a:ext uri="{FF2B5EF4-FFF2-40B4-BE49-F238E27FC236}">
                <a16:creationId xmlns:a16="http://schemas.microsoft.com/office/drawing/2014/main" id="{14A865AD-42BF-4210-AA98-0B3AA311D365}"/>
              </a:ext>
            </a:extLst>
          </p:cNvPr>
          <p:cNvSpPr>
            <a:spLocks noChangeArrowheads="1"/>
          </p:cNvSpPr>
          <p:nvPr/>
        </p:nvSpPr>
        <p:spPr bwMode="auto">
          <a:xfrm>
            <a:off x="7158039"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76" name="AutoShape 60">
            <a:extLst>
              <a:ext uri="{FF2B5EF4-FFF2-40B4-BE49-F238E27FC236}">
                <a16:creationId xmlns:a16="http://schemas.microsoft.com/office/drawing/2014/main" id="{1F11E8BB-25B7-4530-ADD1-8F2343669EA0}"/>
              </a:ext>
            </a:extLst>
          </p:cNvPr>
          <p:cNvCxnSpPr>
            <a:cxnSpLocks noChangeShapeType="1"/>
          </p:cNvCxnSpPr>
          <p:nvPr/>
        </p:nvCxnSpPr>
        <p:spPr bwMode="auto">
          <a:xfrm flipH="1">
            <a:off x="6726238" y="4280891"/>
            <a:ext cx="273050" cy="624032"/>
          </a:xfrm>
          <a:prstGeom prst="straightConnector1">
            <a:avLst/>
          </a:prstGeom>
          <a:noFill/>
          <a:ln w="9525">
            <a:solidFill>
              <a:srgbClr val="000000"/>
            </a:solidFill>
            <a:round/>
            <a:headEnd/>
            <a:tailEnd/>
          </a:ln>
        </p:spPr>
      </p:cxnSp>
      <p:cxnSp>
        <p:nvCxnSpPr>
          <p:cNvPr id="277" name="AutoShape 61">
            <a:extLst>
              <a:ext uri="{FF2B5EF4-FFF2-40B4-BE49-F238E27FC236}">
                <a16:creationId xmlns:a16="http://schemas.microsoft.com/office/drawing/2014/main" id="{4961E2D1-DFF2-4AA4-8215-686BE3ECDA7B}"/>
              </a:ext>
            </a:extLst>
          </p:cNvPr>
          <p:cNvCxnSpPr>
            <a:cxnSpLocks noChangeShapeType="1"/>
          </p:cNvCxnSpPr>
          <p:nvPr/>
        </p:nvCxnSpPr>
        <p:spPr bwMode="auto">
          <a:xfrm>
            <a:off x="6999288" y="4280891"/>
            <a:ext cx="242887" cy="612917"/>
          </a:xfrm>
          <a:prstGeom prst="straightConnector1">
            <a:avLst/>
          </a:prstGeom>
          <a:noFill/>
          <a:ln w="9525">
            <a:solidFill>
              <a:srgbClr val="000000"/>
            </a:solidFill>
            <a:round/>
            <a:headEnd/>
            <a:tailEnd/>
          </a:ln>
        </p:spPr>
      </p:cxnSp>
      <p:sp>
        <p:nvSpPr>
          <p:cNvPr id="278" name="Oval 62">
            <a:extLst>
              <a:ext uri="{FF2B5EF4-FFF2-40B4-BE49-F238E27FC236}">
                <a16:creationId xmlns:a16="http://schemas.microsoft.com/office/drawing/2014/main" id="{E8A5D32E-A754-46B6-AF5A-163D44FD8474}"/>
              </a:ext>
            </a:extLst>
          </p:cNvPr>
          <p:cNvSpPr>
            <a:spLocks noChangeArrowheads="1"/>
          </p:cNvSpPr>
          <p:nvPr/>
        </p:nvSpPr>
        <p:spPr bwMode="auto">
          <a:xfrm>
            <a:off x="7635875" y="4904924"/>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79" name="Oval 63">
            <a:extLst>
              <a:ext uri="{FF2B5EF4-FFF2-40B4-BE49-F238E27FC236}">
                <a16:creationId xmlns:a16="http://schemas.microsoft.com/office/drawing/2014/main" id="{F15DE8CC-01B5-4EC7-B331-19BD347461C7}"/>
              </a:ext>
            </a:extLst>
          </p:cNvPr>
          <p:cNvSpPr>
            <a:spLocks noChangeArrowheads="1"/>
          </p:cNvSpPr>
          <p:nvPr/>
        </p:nvSpPr>
        <p:spPr bwMode="auto">
          <a:xfrm>
            <a:off x="8151813" y="4896984"/>
            <a:ext cx="168275" cy="204835"/>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80" name="AutoShape 64">
            <a:extLst>
              <a:ext uri="{FF2B5EF4-FFF2-40B4-BE49-F238E27FC236}">
                <a16:creationId xmlns:a16="http://schemas.microsoft.com/office/drawing/2014/main" id="{12702215-92DB-450D-962F-A263D020D7BF}"/>
              </a:ext>
            </a:extLst>
          </p:cNvPr>
          <p:cNvCxnSpPr>
            <a:cxnSpLocks noChangeShapeType="1"/>
          </p:cNvCxnSpPr>
          <p:nvPr/>
        </p:nvCxnSpPr>
        <p:spPr bwMode="auto">
          <a:xfrm flipH="1">
            <a:off x="7720013" y="4280891"/>
            <a:ext cx="271462" cy="624032"/>
          </a:xfrm>
          <a:prstGeom prst="straightConnector1">
            <a:avLst/>
          </a:prstGeom>
          <a:noFill/>
          <a:ln w="9525">
            <a:solidFill>
              <a:srgbClr val="000000"/>
            </a:solidFill>
            <a:round/>
            <a:headEnd/>
            <a:tailEnd/>
          </a:ln>
        </p:spPr>
      </p:cxnSp>
      <p:cxnSp>
        <p:nvCxnSpPr>
          <p:cNvPr id="281" name="AutoShape 65">
            <a:extLst>
              <a:ext uri="{FF2B5EF4-FFF2-40B4-BE49-F238E27FC236}">
                <a16:creationId xmlns:a16="http://schemas.microsoft.com/office/drawing/2014/main" id="{9FECEA7A-3402-4AEB-BF88-AAEF5B502F50}"/>
              </a:ext>
            </a:extLst>
          </p:cNvPr>
          <p:cNvCxnSpPr>
            <a:cxnSpLocks noChangeShapeType="1"/>
          </p:cNvCxnSpPr>
          <p:nvPr/>
        </p:nvCxnSpPr>
        <p:spPr bwMode="auto">
          <a:xfrm>
            <a:off x="7991476" y="4280891"/>
            <a:ext cx="244475" cy="612917"/>
          </a:xfrm>
          <a:prstGeom prst="straightConnector1">
            <a:avLst/>
          </a:prstGeom>
          <a:noFill/>
          <a:ln w="9525">
            <a:solidFill>
              <a:srgbClr val="000000"/>
            </a:solidFill>
            <a:round/>
            <a:headEnd/>
            <a:tailEnd/>
          </a:ln>
        </p:spPr>
      </p:cxnSp>
      <p:sp>
        <p:nvSpPr>
          <p:cNvPr id="282" name="Oval 66">
            <a:extLst>
              <a:ext uri="{FF2B5EF4-FFF2-40B4-BE49-F238E27FC236}">
                <a16:creationId xmlns:a16="http://schemas.microsoft.com/office/drawing/2014/main" id="{596D93A1-C038-4E27-8D20-9F2CC3CEF10A}"/>
              </a:ext>
            </a:extLst>
          </p:cNvPr>
          <p:cNvSpPr>
            <a:spLocks noChangeArrowheads="1"/>
          </p:cNvSpPr>
          <p:nvPr/>
        </p:nvSpPr>
        <p:spPr bwMode="auto">
          <a:xfrm>
            <a:off x="434975" y="5511489"/>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83" name="Oval 67">
            <a:extLst>
              <a:ext uri="{FF2B5EF4-FFF2-40B4-BE49-F238E27FC236}">
                <a16:creationId xmlns:a16="http://schemas.microsoft.com/office/drawing/2014/main" id="{DE68DC32-F6C2-4C9C-A7C6-22CB7B89C66A}"/>
              </a:ext>
            </a:extLst>
          </p:cNvPr>
          <p:cNvSpPr>
            <a:spLocks noChangeArrowheads="1"/>
          </p:cNvSpPr>
          <p:nvPr/>
        </p:nvSpPr>
        <p:spPr bwMode="auto">
          <a:xfrm>
            <a:off x="690564"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84" name="AutoShape 68">
            <a:extLst>
              <a:ext uri="{FF2B5EF4-FFF2-40B4-BE49-F238E27FC236}">
                <a16:creationId xmlns:a16="http://schemas.microsoft.com/office/drawing/2014/main" id="{4FF5C51A-84C7-4F7A-AEEE-ABBCB469B0C2}"/>
              </a:ext>
            </a:extLst>
          </p:cNvPr>
          <p:cNvCxnSpPr>
            <a:cxnSpLocks noChangeShapeType="1"/>
          </p:cNvCxnSpPr>
          <p:nvPr/>
        </p:nvCxnSpPr>
        <p:spPr bwMode="auto">
          <a:xfrm flipH="1">
            <a:off x="517526" y="5108170"/>
            <a:ext cx="136525" cy="400143"/>
          </a:xfrm>
          <a:prstGeom prst="straightConnector1">
            <a:avLst/>
          </a:prstGeom>
          <a:noFill/>
          <a:ln w="9525">
            <a:solidFill>
              <a:srgbClr val="000000"/>
            </a:solidFill>
            <a:round/>
            <a:headEnd/>
            <a:tailEnd/>
          </a:ln>
        </p:spPr>
      </p:cxnSp>
      <p:cxnSp>
        <p:nvCxnSpPr>
          <p:cNvPr id="285" name="AutoShape 69">
            <a:extLst>
              <a:ext uri="{FF2B5EF4-FFF2-40B4-BE49-F238E27FC236}">
                <a16:creationId xmlns:a16="http://schemas.microsoft.com/office/drawing/2014/main" id="{71E7AB4B-FF47-4008-875F-A8F6D06CA60A}"/>
              </a:ext>
            </a:extLst>
          </p:cNvPr>
          <p:cNvCxnSpPr>
            <a:cxnSpLocks noChangeShapeType="1"/>
          </p:cNvCxnSpPr>
          <p:nvPr/>
        </p:nvCxnSpPr>
        <p:spPr bwMode="auto">
          <a:xfrm>
            <a:off x="654050" y="5108170"/>
            <a:ext cx="120650" cy="400143"/>
          </a:xfrm>
          <a:prstGeom prst="straightConnector1">
            <a:avLst/>
          </a:prstGeom>
          <a:noFill/>
          <a:ln w="9525">
            <a:solidFill>
              <a:srgbClr val="000000"/>
            </a:solidFill>
            <a:round/>
            <a:headEnd/>
            <a:tailEnd/>
          </a:ln>
        </p:spPr>
      </p:cxnSp>
      <p:sp>
        <p:nvSpPr>
          <p:cNvPr id="286" name="Oval 70">
            <a:extLst>
              <a:ext uri="{FF2B5EF4-FFF2-40B4-BE49-F238E27FC236}">
                <a16:creationId xmlns:a16="http://schemas.microsoft.com/office/drawing/2014/main" id="{CA44A4C9-FDF6-44B0-BCFA-BDA8049F4451}"/>
              </a:ext>
            </a:extLst>
          </p:cNvPr>
          <p:cNvSpPr>
            <a:spLocks noChangeArrowheads="1"/>
          </p:cNvSpPr>
          <p:nvPr/>
        </p:nvSpPr>
        <p:spPr bwMode="auto">
          <a:xfrm>
            <a:off x="96678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87" name="Oval 71">
            <a:extLst>
              <a:ext uri="{FF2B5EF4-FFF2-40B4-BE49-F238E27FC236}">
                <a16:creationId xmlns:a16="http://schemas.microsoft.com/office/drawing/2014/main" id="{B14BFD93-ABCE-44C1-A7FD-F93BC8DF26D2}"/>
              </a:ext>
            </a:extLst>
          </p:cNvPr>
          <p:cNvSpPr>
            <a:spLocks noChangeArrowheads="1"/>
          </p:cNvSpPr>
          <p:nvPr/>
        </p:nvSpPr>
        <p:spPr bwMode="auto">
          <a:xfrm>
            <a:off x="1223964" y="5511489"/>
            <a:ext cx="166687"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88" name="AutoShape 72">
            <a:extLst>
              <a:ext uri="{FF2B5EF4-FFF2-40B4-BE49-F238E27FC236}">
                <a16:creationId xmlns:a16="http://schemas.microsoft.com/office/drawing/2014/main" id="{D635A9CB-F595-4A63-8AFE-B28112A60A26}"/>
              </a:ext>
            </a:extLst>
          </p:cNvPr>
          <p:cNvCxnSpPr>
            <a:cxnSpLocks noChangeShapeType="1"/>
          </p:cNvCxnSpPr>
          <p:nvPr/>
        </p:nvCxnSpPr>
        <p:spPr bwMode="auto">
          <a:xfrm flipH="1">
            <a:off x="1050926" y="5108170"/>
            <a:ext cx="136525" cy="400143"/>
          </a:xfrm>
          <a:prstGeom prst="straightConnector1">
            <a:avLst/>
          </a:prstGeom>
          <a:noFill/>
          <a:ln w="9525">
            <a:solidFill>
              <a:srgbClr val="000000"/>
            </a:solidFill>
            <a:round/>
            <a:headEnd/>
            <a:tailEnd/>
          </a:ln>
        </p:spPr>
      </p:cxnSp>
      <p:cxnSp>
        <p:nvCxnSpPr>
          <p:cNvPr id="289" name="AutoShape 73">
            <a:extLst>
              <a:ext uri="{FF2B5EF4-FFF2-40B4-BE49-F238E27FC236}">
                <a16:creationId xmlns:a16="http://schemas.microsoft.com/office/drawing/2014/main" id="{825D20A8-FDEF-416A-B1B8-15CA327AB66C}"/>
              </a:ext>
            </a:extLst>
          </p:cNvPr>
          <p:cNvCxnSpPr>
            <a:cxnSpLocks noChangeShapeType="1"/>
          </p:cNvCxnSpPr>
          <p:nvPr/>
        </p:nvCxnSpPr>
        <p:spPr bwMode="auto">
          <a:xfrm>
            <a:off x="1187450" y="5108170"/>
            <a:ext cx="120650" cy="400143"/>
          </a:xfrm>
          <a:prstGeom prst="straightConnector1">
            <a:avLst/>
          </a:prstGeom>
          <a:noFill/>
          <a:ln w="9525">
            <a:solidFill>
              <a:srgbClr val="000000"/>
            </a:solidFill>
            <a:round/>
            <a:headEnd/>
            <a:tailEnd/>
          </a:ln>
        </p:spPr>
      </p:cxnSp>
      <p:sp>
        <p:nvSpPr>
          <p:cNvPr id="290" name="Oval 74">
            <a:extLst>
              <a:ext uri="{FF2B5EF4-FFF2-40B4-BE49-F238E27FC236}">
                <a16:creationId xmlns:a16="http://schemas.microsoft.com/office/drawing/2014/main" id="{CE98D0F8-3216-4706-8E6E-D401CB83AFAF}"/>
              </a:ext>
            </a:extLst>
          </p:cNvPr>
          <p:cNvSpPr>
            <a:spLocks noChangeArrowheads="1"/>
          </p:cNvSpPr>
          <p:nvPr/>
        </p:nvSpPr>
        <p:spPr bwMode="auto">
          <a:xfrm>
            <a:off x="143827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91" name="Oval 75">
            <a:extLst>
              <a:ext uri="{FF2B5EF4-FFF2-40B4-BE49-F238E27FC236}">
                <a16:creationId xmlns:a16="http://schemas.microsoft.com/office/drawing/2014/main" id="{05951960-DD78-491E-AB21-64627C3F13AA}"/>
              </a:ext>
            </a:extLst>
          </p:cNvPr>
          <p:cNvSpPr>
            <a:spLocks noChangeArrowheads="1"/>
          </p:cNvSpPr>
          <p:nvPr/>
        </p:nvSpPr>
        <p:spPr bwMode="auto">
          <a:xfrm>
            <a:off x="1695450"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92" name="AutoShape 76">
            <a:extLst>
              <a:ext uri="{FF2B5EF4-FFF2-40B4-BE49-F238E27FC236}">
                <a16:creationId xmlns:a16="http://schemas.microsoft.com/office/drawing/2014/main" id="{7F754A15-FB48-48A3-A0E1-7700345D42FF}"/>
              </a:ext>
            </a:extLst>
          </p:cNvPr>
          <p:cNvCxnSpPr>
            <a:cxnSpLocks noChangeShapeType="1"/>
          </p:cNvCxnSpPr>
          <p:nvPr/>
        </p:nvCxnSpPr>
        <p:spPr bwMode="auto">
          <a:xfrm flipH="1">
            <a:off x="1522414" y="5108170"/>
            <a:ext cx="136525" cy="400143"/>
          </a:xfrm>
          <a:prstGeom prst="straightConnector1">
            <a:avLst/>
          </a:prstGeom>
          <a:noFill/>
          <a:ln w="9525">
            <a:solidFill>
              <a:srgbClr val="000000"/>
            </a:solidFill>
            <a:round/>
            <a:headEnd/>
            <a:tailEnd/>
          </a:ln>
        </p:spPr>
      </p:cxnSp>
      <p:cxnSp>
        <p:nvCxnSpPr>
          <p:cNvPr id="293" name="AutoShape 77">
            <a:extLst>
              <a:ext uri="{FF2B5EF4-FFF2-40B4-BE49-F238E27FC236}">
                <a16:creationId xmlns:a16="http://schemas.microsoft.com/office/drawing/2014/main" id="{83EB289E-93D4-4595-A0B5-4C77F48D1C9E}"/>
              </a:ext>
            </a:extLst>
          </p:cNvPr>
          <p:cNvCxnSpPr>
            <a:cxnSpLocks noChangeShapeType="1"/>
          </p:cNvCxnSpPr>
          <p:nvPr/>
        </p:nvCxnSpPr>
        <p:spPr bwMode="auto">
          <a:xfrm>
            <a:off x="1658938" y="5108170"/>
            <a:ext cx="120650" cy="400143"/>
          </a:xfrm>
          <a:prstGeom prst="straightConnector1">
            <a:avLst/>
          </a:prstGeom>
          <a:noFill/>
          <a:ln w="9525">
            <a:solidFill>
              <a:srgbClr val="000000"/>
            </a:solidFill>
            <a:round/>
            <a:headEnd/>
            <a:tailEnd/>
          </a:ln>
        </p:spPr>
      </p:cxnSp>
      <p:sp>
        <p:nvSpPr>
          <p:cNvPr id="294" name="Oval 78">
            <a:extLst>
              <a:ext uri="{FF2B5EF4-FFF2-40B4-BE49-F238E27FC236}">
                <a16:creationId xmlns:a16="http://schemas.microsoft.com/office/drawing/2014/main" id="{944C9667-0AAE-48CE-9F3E-C501BAF667AB}"/>
              </a:ext>
            </a:extLst>
          </p:cNvPr>
          <p:cNvSpPr>
            <a:spLocks noChangeArrowheads="1"/>
          </p:cNvSpPr>
          <p:nvPr/>
        </p:nvSpPr>
        <p:spPr bwMode="auto">
          <a:xfrm>
            <a:off x="196215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95" name="Oval 79">
            <a:extLst>
              <a:ext uri="{FF2B5EF4-FFF2-40B4-BE49-F238E27FC236}">
                <a16:creationId xmlns:a16="http://schemas.microsoft.com/office/drawing/2014/main" id="{A665A385-93CD-44F4-97B0-E20830FBBAB2}"/>
              </a:ext>
            </a:extLst>
          </p:cNvPr>
          <p:cNvSpPr>
            <a:spLocks noChangeArrowheads="1"/>
          </p:cNvSpPr>
          <p:nvPr/>
        </p:nvSpPr>
        <p:spPr bwMode="auto">
          <a:xfrm>
            <a:off x="221932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296" name="AutoShape 80">
            <a:extLst>
              <a:ext uri="{FF2B5EF4-FFF2-40B4-BE49-F238E27FC236}">
                <a16:creationId xmlns:a16="http://schemas.microsoft.com/office/drawing/2014/main" id="{92E503F1-96B6-485A-9A8C-5192BD60097A}"/>
              </a:ext>
            </a:extLst>
          </p:cNvPr>
          <p:cNvCxnSpPr>
            <a:cxnSpLocks noChangeShapeType="1"/>
          </p:cNvCxnSpPr>
          <p:nvPr/>
        </p:nvCxnSpPr>
        <p:spPr bwMode="auto">
          <a:xfrm flipH="1">
            <a:off x="2046289" y="5108170"/>
            <a:ext cx="136525" cy="400143"/>
          </a:xfrm>
          <a:prstGeom prst="straightConnector1">
            <a:avLst/>
          </a:prstGeom>
          <a:noFill/>
          <a:ln w="9525">
            <a:solidFill>
              <a:srgbClr val="000000"/>
            </a:solidFill>
            <a:round/>
            <a:headEnd/>
            <a:tailEnd/>
          </a:ln>
        </p:spPr>
      </p:cxnSp>
      <p:cxnSp>
        <p:nvCxnSpPr>
          <p:cNvPr id="297" name="AutoShape 81">
            <a:extLst>
              <a:ext uri="{FF2B5EF4-FFF2-40B4-BE49-F238E27FC236}">
                <a16:creationId xmlns:a16="http://schemas.microsoft.com/office/drawing/2014/main" id="{E49B0FF7-9887-46F9-BCD2-31821DE47D71}"/>
              </a:ext>
            </a:extLst>
          </p:cNvPr>
          <p:cNvCxnSpPr>
            <a:cxnSpLocks noChangeShapeType="1"/>
          </p:cNvCxnSpPr>
          <p:nvPr/>
        </p:nvCxnSpPr>
        <p:spPr bwMode="auto">
          <a:xfrm>
            <a:off x="2182813" y="5108170"/>
            <a:ext cx="120650" cy="400143"/>
          </a:xfrm>
          <a:prstGeom prst="straightConnector1">
            <a:avLst/>
          </a:prstGeom>
          <a:noFill/>
          <a:ln w="9525">
            <a:solidFill>
              <a:srgbClr val="000000"/>
            </a:solidFill>
            <a:round/>
            <a:headEnd/>
            <a:tailEnd/>
          </a:ln>
        </p:spPr>
      </p:cxnSp>
      <p:sp>
        <p:nvSpPr>
          <p:cNvPr id="298" name="Oval 82">
            <a:extLst>
              <a:ext uri="{FF2B5EF4-FFF2-40B4-BE49-F238E27FC236}">
                <a16:creationId xmlns:a16="http://schemas.microsoft.com/office/drawing/2014/main" id="{B72DB69A-F1D3-473A-A85C-1B17FD6237E1}"/>
              </a:ext>
            </a:extLst>
          </p:cNvPr>
          <p:cNvSpPr>
            <a:spLocks noChangeArrowheads="1"/>
          </p:cNvSpPr>
          <p:nvPr/>
        </p:nvSpPr>
        <p:spPr bwMode="auto">
          <a:xfrm>
            <a:off x="247650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299" name="Oval 83">
            <a:extLst>
              <a:ext uri="{FF2B5EF4-FFF2-40B4-BE49-F238E27FC236}">
                <a16:creationId xmlns:a16="http://schemas.microsoft.com/office/drawing/2014/main" id="{F61688D9-8675-471A-A76A-FF66C80F966B}"/>
              </a:ext>
            </a:extLst>
          </p:cNvPr>
          <p:cNvSpPr>
            <a:spLocks noChangeArrowheads="1"/>
          </p:cNvSpPr>
          <p:nvPr/>
        </p:nvSpPr>
        <p:spPr bwMode="auto">
          <a:xfrm>
            <a:off x="273367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00" name="AutoShape 84">
            <a:extLst>
              <a:ext uri="{FF2B5EF4-FFF2-40B4-BE49-F238E27FC236}">
                <a16:creationId xmlns:a16="http://schemas.microsoft.com/office/drawing/2014/main" id="{2B1FDABE-49FA-4E5A-96E2-D2E460A395BA}"/>
              </a:ext>
            </a:extLst>
          </p:cNvPr>
          <p:cNvCxnSpPr>
            <a:cxnSpLocks noChangeShapeType="1"/>
          </p:cNvCxnSpPr>
          <p:nvPr/>
        </p:nvCxnSpPr>
        <p:spPr bwMode="auto">
          <a:xfrm flipH="1">
            <a:off x="2560639" y="5108170"/>
            <a:ext cx="136525" cy="400143"/>
          </a:xfrm>
          <a:prstGeom prst="straightConnector1">
            <a:avLst/>
          </a:prstGeom>
          <a:noFill/>
          <a:ln w="9525">
            <a:solidFill>
              <a:srgbClr val="000000"/>
            </a:solidFill>
            <a:round/>
            <a:headEnd/>
            <a:tailEnd/>
          </a:ln>
        </p:spPr>
      </p:cxnSp>
      <p:cxnSp>
        <p:nvCxnSpPr>
          <p:cNvPr id="301" name="AutoShape 85">
            <a:extLst>
              <a:ext uri="{FF2B5EF4-FFF2-40B4-BE49-F238E27FC236}">
                <a16:creationId xmlns:a16="http://schemas.microsoft.com/office/drawing/2014/main" id="{01DD9FFB-607D-40B1-916D-9DE27AB67CAE}"/>
              </a:ext>
            </a:extLst>
          </p:cNvPr>
          <p:cNvCxnSpPr>
            <a:cxnSpLocks noChangeShapeType="1"/>
          </p:cNvCxnSpPr>
          <p:nvPr/>
        </p:nvCxnSpPr>
        <p:spPr bwMode="auto">
          <a:xfrm>
            <a:off x="2697163" y="5108170"/>
            <a:ext cx="120650" cy="400143"/>
          </a:xfrm>
          <a:prstGeom prst="straightConnector1">
            <a:avLst/>
          </a:prstGeom>
          <a:noFill/>
          <a:ln w="9525">
            <a:solidFill>
              <a:srgbClr val="000000"/>
            </a:solidFill>
            <a:round/>
            <a:headEnd/>
            <a:tailEnd/>
          </a:ln>
        </p:spPr>
      </p:cxnSp>
      <p:sp>
        <p:nvSpPr>
          <p:cNvPr id="302" name="Oval 86">
            <a:extLst>
              <a:ext uri="{FF2B5EF4-FFF2-40B4-BE49-F238E27FC236}">
                <a16:creationId xmlns:a16="http://schemas.microsoft.com/office/drawing/2014/main" id="{5D145164-F1CE-4C03-AE80-D2EC88911CA8}"/>
              </a:ext>
            </a:extLst>
          </p:cNvPr>
          <p:cNvSpPr>
            <a:spLocks noChangeArrowheads="1"/>
          </p:cNvSpPr>
          <p:nvPr/>
        </p:nvSpPr>
        <p:spPr bwMode="auto">
          <a:xfrm>
            <a:off x="300037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03" name="Oval 87">
            <a:extLst>
              <a:ext uri="{FF2B5EF4-FFF2-40B4-BE49-F238E27FC236}">
                <a16:creationId xmlns:a16="http://schemas.microsoft.com/office/drawing/2014/main" id="{11ED4646-92C1-4FBB-9493-12C99885D362}"/>
              </a:ext>
            </a:extLst>
          </p:cNvPr>
          <p:cNvSpPr>
            <a:spLocks noChangeArrowheads="1"/>
          </p:cNvSpPr>
          <p:nvPr/>
        </p:nvSpPr>
        <p:spPr bwMode="auto">
          <a:xfrm>
            <a:off x="325755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04" name="AutoShape 88">
            <a:extLst>
              <a:ext uri="{FF2B5EF4-FFF2-40B4-BE49-F238E27FC236}">
                <a16:creationId xmlns:a16="http://schemas.microsoft.com/office/drawing/2014/main" id="{E1F8D7A7-809C-41FE-9624-811BAEEA3679}"/>
              </a:ext>
            </a:extLst>
          </p:cNvPr>
          <p:cNvCxnSpPr>
            <a:cxnSpLocks noChangeShapeType="1"/>
          </p:cNvCxnSpPr>
          <p:nvPr/>
        </p:nvCxnSpPr>
        <p:spPr bwMode="auto">
          <a:xfrm flipH="1">
            <a:off x="3084514" y="5108170"/>
            <a:ext cx="136525" cy="400143"/>
          </a:xfrm>
          <a:prstGeom prst="straightConnector1">
            <a:avLst/>
          </a:prstGeom>
          <a:noFill/>
          <a:ln w="9525">
            <a:solidFill>
              <a:srgbClr val="000000"/>
            </a:solidFill>
            <a:round/>
            <a:headEnd/>
            <a:tailEnd/>
          </a:ln>
        </p:spPr>
      </p:cxnSp>
      <p:cxnSp>
        <p:nvCxnSpPr>
          <p:cNvPr id="305" name="AutoShape 89">
            <a:extLst>
              <a:ext uri="{FF2B5EF4-FFF2-40B4-BE49-F238E27FC236}">
                <a16:creationId xmlns:a16="http://schemas.microsoft.com/office/drawing/2014/main" id="{60881CE1-347B-4C18-8B75-21676DB71C39}"/>
              </a:ext>
            </a:extLst>
          </p:cNvPr>
          <p:cNvCxnSpPr>
            <a:cxnSpLocks noChangeShapeType="1"/>
          </p:cNvCxnSpPr>
          <p:nvPr/>
        </p:nvCxnSpPr>
        <p:spPr bwMode="auto">
          <a:xfrm>
            <a:off x="3221038" y="5108170"/>
            <a:ext cx="120650" cy="400143"/>
          </a:xfrm>
          <a:prstGeom prst="straightConnector1">
            <a:avLst/>
          </a:prstGeom>
          <a:noFill/>
          <a:ln w="9525">
            <a:solidFill>
              <a:srgbClr val="000000"/>
            </a:solidFill>
            <a:round/>
            <a:headEnd/>
            <a:tailEnd/>
          </a:ln>
        </p:spPr>
      </p:cxnSp>
      <p:sp>
        <p:nvSpPr>
          <p:cNvPr id="306" name="Oval 90">
            <a:extLst>
              <a:ext uri="{FF2B5EF4-FFF2-40B4-BE49-F238E27FC236}">
                <a16:creationId xmlns:a16="http://schemas.microsoft.com/office/drawing/2014/main" id="{60A592B4-C2D4-4857-995C-E1ACD3129500}"/>
              </a:ext>
            </a:extLst>
          </p:cNvPr>
          <p:cNvSpPr>
            <a:spLocks noChangeArrowheads="1"/>
          </p:cNvSpPr>
          <p:nvPr/>
        </p:nvSpPr>
        <p:spPr bwMode="auto">
          <a:xfrm>
            <a:off x="3446463"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07" name="Oval 91">
            <a:extLst>
              <a:ext uri="{FF2B5EF4-FFF2-40B4-BE49-F238E27FC236}">
                <a16:creationId xmlns:a16="http://schemas.microsoft.com/office/drawing/2014/main" id="{5F77EF78-AEB5-4AC9-8320-2E8BFF7FD5F2}"/>
              </a:ext>
            </a:extLst>
          </p:cNvPr>
          <p:cNvSpPr>
            <a:spLocks noChangeArrowheads="1"/>
          </p:cNvSpPr>
          <p:nvPr/>
        </p:nvSpPr>
        <p:spPr bwMode="auto">
          <a:xfrm>
            <a:off x="370363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08" name="AutoShape 92">
            <a:extLst>
              <a:ext uri="{FF2B5EF4-FFF2-40B4-BE49-F238E27FC236}">
                <a16:creationId xmlns:a16="http://schemas.microsoft.com/office/drawing/2014/main" id="{07672368-7050-4F7F-842D-468D5629761A}"/>
              </a:ext>
            </a:extLst>
          </p:cNvPr>
          <p:cNvCxnSpPr>
            <a:cxnSpLocks noChangeShapeType="1"/>
          </p:cNvCxnSpPr>
          <p:nvPr/>
        </p:nvCxnSpPr>
        <p:spPr bwMode="auto">
          <a:xfrm flipH="1">
            <a:off x="3530600" y="5108170"/>
            <a:ext cx="136525" cy="400143"/>
          </a:xfrm>
          <a:prstGeom prst="straightConnector1">
            <a:avLst/>
          </a:prstGeom>
          <a:noFill/>
          <a:ln w="9525">
            <a:solidFill>
              <a:srgbClr val="000000"/>
            </a:solidFill>
            <a:round/>
            <a:headEnd/>
            <a:tailEnd/>
          </a:ln>
        </p:spPr>
      </p:cxnSp>
      <p:cxnSp>
        <p:nvCxnSpPr>
          <p:cNvPr id="309" name="AutoShape 93">
            <a:extLst>
              <a:ext uri="{FF2B5EF4-FFF2-40B4-BE49-F238E27FC236}">
                <a16:creationId xmlns:a16="http://schemas.microsoft.com/office/drawing/2014/main" id="{5415B0F1-1956-49BE-B17A-17FD34503C3C}"/>
              </a:ext>
            </a:extLst>
          </p:cNvPr>
          <p:cNvCxnSpPr>
            <a:cxnSpLocks noChangeShapeType="1"/>
          </p:cNvCxnSpPr>
          <p:nvPr/>
        </p:nvCxnSpPr>
        <p:spPr bwMode="auto">
          <a:xfrm>
            <a:off x="3667125" y="5108170"/>
            <a:ext cx="120650" cy="400143"/>
          </a:xfrm>
          <a:prstGeom prst="straightConnector1">
            <a:avLst/>
          </a:prstGeom>
          <a:noFill/>
          <a:ln w="9525">
            <a:solidFill>
              <a:srgbClr val="000000"/>
            </a:solidFill>
            <a:round/>
            <a:headEnd/>
            <a:tailEnd/>
          </a:ln>
        </p:spPr>
      </p:cxnSp>
      <p:sp>
        <p:nvSpPr>
          <p:cNvPr id="310" name="Oval 94">
            <a:extLst>
              <a:ext uri="{FF2B5EF4-FFF2-40B4-BE49-F238E27FC236}">
                <a16:creationId xmlns:a16="http://schemas.microsoft.com/office/drawing/2014/main" id="{574AEFBC-7A82-4F51-A0CA-9C8EA207EAE7}"/>
              </a:ext>
            </a:extLst>
          </p:cNvPr>
          <p:cNvSpPr>
            <a:spLocks noChangeArrowheads="1"/>
          </p:cNvSpPr>
          <p:nvPr/>
        </p:nvSpPr>
        <p:spPr bwMode="auto">
          <a:xfrm>
            <a:off x="395763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11" name="Oval 95">
            <a:extLst>
              <a:ext uri="{FF2B5EF4-FFF2-40B4-BE49-F238E27FC236}">
                <a16:creationId xmlns:a16="http://schemas.microsoft.com/office/drawing/2014/main" id="{7E928716-A01B-4F35-AAC6-2DEF3031D5D1}"/>
              </a:ext>
            </a:extLst>
          </p:cNvPr>
          <p:cNvSpPr>
            <a:spLocks noChangeArrowheads="1"/>
          </p:cNvSpPr>
          <p:nvPr/>
        </p:nvSpPr>
        <p:spPr bwMode="auto">
          <a:xfrm>
            <a:off x="4214814"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12" name="AutoShape 96">
            <a:extLst>
              <a:ext uri="{FF2B5EF4-FFF2-40B4-BE49-F238E27FC236}">
                <a16:creationId xmlns:a16="http://schemas.microsoft.com/office/drawing/2014/main" id="{33711CEE-4490-4629-96DC-01A3C2A0FF27}"/>
              </a:ext>
            </a:extLst>
          </p:cNvPr>
          <p:cNvCxnSpPr>
            <a:cxnSpLocks noChangeShapeType="1"/>
          </p:cNvCxnSpPr>
          <p:nvPr/>
        </p:nvCxnSpPr>
        <p:spPr bwMode="auto">
          <a:xfrm flipH="1">
            <a:off x="4041776" y="5108170"/>
            <a:ext cx="136525" cy="400143"/>
          </a:xfrm>
          <a:prstGeom prst="straightConnector1">
            <a:avLst/>
          </a:prstGeom>
          <a:noFill/>
          <a:ln w="9525">
            <a:solidFill>
              <a:srgbClr val="000000"/>
            </a:solidFill>
            <a:round/>
            <a:headEnd/>
            <a:tailEnd/>
          </a:ln>
        </p:spPr>
      </p:cxnSp>
      <p:cxnSp>
        <p:nvCxnSpPr>
          <p:cNvPr id="313" name="AutoShape 97">
            <a:extLst>
              <a:ext uri="{FF2B5EF4-FFF2-40B4-BE49-F238E27FC236}">
                <a16:creationId xmlns:a16="http://schemas.microsoft.com/office/drawing/2014/main" id="{CF19B9A7-02A2-49AA-ACED-B8795FEE9F0F}"/>
              </a:ext>
            </a:extLst>
          </p:cNvPr>
          <p:cNvCxnSpPr>
            <a:cxnSpLocks noChangeShapeType="1"/>
          </p:cNvCxnSpPr>
          <p:nvPr/>
        </p:nvCxnSpPr>
        <p:spPr bwMode="auto">
          <a:xfrm>
            <a:off x="4178300" y="5108170"/>
            <a:ext cx="120650" cy="400143"/>
          </a:xfrm>
          <a:prstGeom prst="straightConnector1">
            <a:avLst/>
          </a:prstGeom>
          <a:noFill/>
          <a:ln w="9525">
            <a:solidFill>
              <a:srgbClr val="000000"/>
            </a:solidFill>
            <a:round/>
            <a:headEnd/>
            <a:tailEnd/>
          </a:ln>
        </p:spPr>
      </p:cxnSp>
      <p:sp>
        <p:nvSpPr>
          <p:cNvPr id="314" name="Oval 98">
            <a:extLst>
              <a:ext uri="{FF2B5EF4-FFF2-40B4-BE49-F238E27FC236}">
                <a16:creationId xmlns:a16="http://schemas.microsoft.com/office/drawing/2014/main" id="{83E9B78C-2302-433C-BBC7-70C886986C34}"/>
              </a:ext>
            </a:extLst>
          </p:cNvPr>
          <p:cNvSpPr>
            <a:spLocks noChangeArrowheads="1"/>
          </p:cNvSpPr>
          <p:nvPr/>
        </p:nvSpPr>
        <p:spPr bwMode="auto">
          <a:xfrm>
            <a:off x="4443414" y="5511489"/>
            <a:ext cx="166687"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15" name="Oval 99">
            <a:extLst>
              <a:ext uri="{FF2B5EF4-FFF2-40B4-BE49-F238E27FC236}">
                <a16:creationId xmlns:a16="http://schemas.microsoft.com/office/drawing/2014/main" id="{A7C03667-E13D-4DA7-B487-CE2D9CC4759F}"/>
              </a:ext>
            </a:extLst>
          </p:cNvPr>
          <p:cNvSpPr>
            <a:spLocks noChangeArrowheads="1"/>
          </p:cNvSpPr>
          <p:nvPr/>
        </p:nvSpPr>
        <p:spPr bwMode="auto">
          <a:xfrm>
            <a:off x="469900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16" name="AutoShape 100">
            <a:extLst>
              <a:ext uri="{FF2B5EF4-FFF2-40B4-BE49-F238E27FC236}">
                <a16:creationId xmlns:a16="http://schemas.microsoft.com/office/drawing/2014/main" id="{74B478AB-3088-4A63-99FF-A5E96CBF6CB2}"/>
              </a:ext>
            </a:extLst>
          </p:cNvPr>
          <p:cNvCxnSpPr>
            <a:cxnSpLocks noChangeShapeType="1"/>
          </p:cNvCxnSpPr>
          <p:nvPr/>
        </p:nvCxnSpPr>
        <p:spPr bwMode="auto">
          <a:xfrm flipH="1">
            <a:off x="4525964" y="5108170"/>
            <a:ext cx="136525" cy="400143"/>
          </a:xfrm>
          <a:prstGeom prst="straightConnector1">
            <a:avLst/>
          </a:prstGeom>
          <a:noFill/>
          <a:ln w="9525">
            <a:solidFill>
              <a:srgbClr val="000000"/>
            </a:solidFill>
            <a:round/>
            <a:headEnd/>
            <a:tailEnd/>
          </a:ln>
        </p:spPr>
      </p:cxnSp>
      <p:cxnSp>
        <p:nvCxnSpPr>
          <p:cNvPr id="317" name="AutoShape 101">
            <a:extLst>
              <a:ext uri="{FF2B5EF4-FFF2-40B4-BE49-F238E27FC236}">
                <a16:creationId xmlns:a16="http://schemas.microsoft.com/office/drawing/2014/main" id="{530C4EB1-7EDB-4678-978B-16ACE8429176}"/>
              </a:ext>
            </a:extLst>
          </p:cNvPr>
          <p:cNvCxnSpPr>
            <a:cxnSpLocks noChangeShapeType="1"/>
          </p:cNvCxnSpPr>
          <p:nvPr/>
        </p:nvCxnSpPr>
        <p:spPr bwMode="auto">
          <a:xfrm>
            <a:off x="4662488" y="5108170"/>
            <a:ext cx="120650" cy="400143"/>
          </a:xfrm>
          <a:prstGeom prst="straightConnector1">
            <a:avLst/>
          </a:prstGeom>
          <a:noFill/>
          <a:ln w="9525">
            <a:solidFill>
              <a:srgbClr val="000000"/>
            </a:solidFill>
            <a:round/>
            <a:headEnd/>
            <a:tailEnd/>
          </a:ln>
        </p:spPr>
      </p:cxnSp>
      <p:sp>
        <p:nvSpPr>
          <p:cNvPr id="318" name="Oval 102">
            <a:extLst>
              <a:ext uri="{FF2B5EF4-FFF2-40B4-BE49-F238E27FC236}">
                <a16:creationId xmlns:a16="http://schemas.microsoft.com/office/drawing/2014/main" id="{C10EC920-D879-46E2-B9FD-6F830BFB0F0B}"/>
              </a:ext>
            </a:extLst>
          </p:cNvPr>
          <p:cNvSpPr>
            <a:spLocks noChangeArrowheads="1"/>
          </p:cNvSpPr>
          <p:nvPr/>
        </p:nvSpPr>
        <p:spPr bwMode="auto">
          <a:xfrm>
            <a:off x="496887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19" name="Oval 103">
            <a:extLst>
              <a:ext uri="{FF2B5EF4-FFF2-40B4-BE49-F238E27FC236}">
                <a16:creationId xmlns:a16="http://schemas.microsoft.com/office/drawing/2014/main" id="{FF012A01-5ED4-4CE2-BE78-855C6382B571}"/>
              </a:ext>
            </a:extLst>
          </p:cNvPr>
          <p:cNvSpPr>
            <a:spLocks noChangeArrowheads="1"/>
          </p:cNvSpPr>
          <p:nvPr/>
        </p:nvSpPr>
        <p:spPr bwMode="auto">
          <a:xfrm>
            <a:off x="522605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20" name="AutoShape 104">
            <a:extLst>
              <a:ext uri="{FF2B5EF4-FFF2-40B4-BE49-F238E27FC236}">
                <a16:creationId xmlns:a16="http://schemas.microsoft.com/office/drawing/2014/main" id="{D8C0C8AC-1B2F-4DAD-A9B6-5BF79A713B40}"/>
              </a:ext>
            </a:extLst>
          </p:cNvPr>
          <p:cNvCxnSpPr>
            <a:cxnSpLocks noChangeShapeType="1"/>
          </p:cNvCxnSpPr>
          <p:nvPr/>
        </p:nvCxnSpPr>
        <p:spPr bwMode="auto">
          <a:xfrm flipH="1">
            <a:off x="5053014" y="5108170"/>
            <a:ext cx="136525" cy="400143"/>
          </a:xfrm>
          <a:prstGeom prst="straightConnector1">
            <a:avLst/>
          </a:prstGeom>
          <a:noFill/>
          <a:ln w="9525">
            <a:solidFill>
              <a:srgbClr val="000000"/>
            </a:solidFill>
            <a:round/>
            <a:headEnd/>
            <a:tailEnd/>
          </a:ln>
        </p:spPr>
      </p:cxnSp>
      <p:cxnSp>
        <p:nvCxnSpPr>
          <p:cNvPr id="321" name="AutoShape 105">
            <a:extLst>
              <a:ext uri="{FF2B5EF4-FFF2-40B4-BE49-F238E27FC236}">
                <a16:creationId xmlns:a16="http://schemas.microsoft.com/office/drawing/2014/main" id="{33994A62-39FA-49F6-8A8B-5F4F540B7AD9}"/>
              </a:ext>
            </a:extLst>
          </p:cNvPr>
          <p:cNvCxnSpPr>
            <a:cxnSpLocks noChangeShapeType="1"/>
          </p:cNvCxnSpPr>
          <p:nvPr/>
        </p:nvCxnSpPr>
        <p:spPr bwMode="auto">
          <a:xfrm>
            <a:off x="5189538" y="5108170"/>
            <a:ext cx="120650" cy="400143"/>
          </a:xfrm>
          <a:prstGeom prst="straightConnector1">
            <a:avLst/>
          </a:prstGeom>
          <a:noFill/>
          <a:ln w="9525">
            <a:solidFill>
              <a:srgbClr val="000000"/>
            </a:solidFill>
            <a:round/>
            <a:headEnd/>
            <a:tailEnd/>
          </a:ln>
        </p:spPr>
      </p:cxnSp>
      <p:sp>
        <p:nvSpPr>
          <p:cNvPr id="322" name="Oval 106">
            <a:extLst>
              <a:ext uri="{FF2B5EF4-FFF2-40B4-BE49-F238E27FC236}">
                <a16:creationId xmlns:a16="http://schemas.microsoft.com/office/drawing/2014/main" id="{BA68533B-0D33-4603-A8FB-BFB04738EFD7}"/>
              </a:ext>
            </a:extLst>
          </p:cNvPr>
          <p:cNvSpPr>
            <a:spLocks noChangeArrowheads="1"/>
          </p:cNvSpPr>
          <p:nvPr/>
        </p:nvSpPr>
        <p:spPr bwMode="auto">
          <a:xfrm>
            <a:off x="5441950" y="5511489"/>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23" name="Oval 107">
            <a:extLst>
              <a:ext uri="{FF2B5EF4-FFF2-40B4-BE49-F238E27FC236}">
                <a16:creationId xmlns:a16="http://schemas.microsoft.com/office/drawing/2014/main" id="{18BD5B4D-4326-44B2-88F6-6644207F3086}"/>
              </a:ext>
            </a:extLst>
          </p:cNvPr>
          <p:cNvSpPr>
            <a:spLocks noChangeArrowheads="1"/>
          </p:cNvSpPr>
          <p:nvPr/>
        </p:nvSpPr>
        <p:spPr bwMode="auto">
          <a:xfrm>
            <a:off x="569753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24" name="AutoShape 108">
            <a:extLst>
              <a:ext uri="{FF2B5EF4-FFF2-40B4-BE49-F238E27FC236}">
                <a16:creationId xmlns:a16="http://schemas.microsoft.com/office/drawing/2014/main" id="{5AE7BFA6-B5A6-4629-8B93-FD05917C5505}"/>
              </a:ext>
            </a:extLst>
          </p:cNvPr>
          <p:cNvCxnSpPr>
            <a:cxnSpLocks noChangeShapeType="1"/>
          </p:cNvCxnSpPr>
          <p:nvPr/>
        </p:nvCxnSpPr>
        <p:spPr bwMode="auto">
          <a:xfrm flipH="1">
            <a:off x="5524501" y="5108170"/>
            <a:ext cx="136525" cy="400143"/>
          </a:xfrm>
          <a:prstGeom prst="straightConnector1">
            <a:avLst/>
          </a:prstGeom>
          <a:noFill/>
          <a:ln w="9525">
            <a:solidFill>
              <a:srgbClr val="000000"/>
            </a:solidFill>
            <a:round/>
            <a:headEnd/>
            <a:tailEnd/>
          </a:ln>
        </p:spPr>
      </p:cxnSp>
      <p:cxnSp>
        <p:nvCxnSpPr>
          <p:cNvPr id="325" name="AutoShape 109">
            <a:extLst>
              <a:ext uri="{FF2B5EF4-FFF2-40B4-BE49-F238E27FC236}">
                <a16:creationId xmlns:a16="http://schemas.microsoft.com/office/drawing/2014/main" id="{B2093C88-BF6D-411A-BA41-DD2A04CBB203}"/>
              </a:ext>
            </a:extLst>
          </p:cNvPr>
          <p:cNvCxnSpPr>
            <a:cxnSpLocks noChangeShapeType="1"/>
          </p:cNvCxnSpPr>
          <p:nvPr/>
        </p:nvCxnSpPr>
        <p:spPr bwMode="auto">
          <a:xfrm>
            <a:off x="5661025" y="5108170"/>
            <a:ext cx="120650" cy="400143"/>
          </a:xfrm>
          <a:prstGeom prst="straightConnector1">
            <a:avLst/>
          </a:prstGeom>
          <a:noFill/>
          <a:ln w="9525">
            <a:solidFill>
              <a:srgbClr val="000000"/>
            </a:solidFill>
            <a:round/>
            <a:headEnd/>
            <a:tailEnd/>
          </a:ln>
        </p:spPr>
      </p:cxnSp>
      <p:sp>
        <p:nvSpPr>
          <p:cNvPr id="326" name="Oval 110">
            <a:extLst>
              <a:ext uri="{FF2B5EF4-FFF2-40B4-BE49-F238E27FC236}">
                <a16:creationId xmlns:a16="http://schemas.microsoft.com/office/drawing/2014/main" id="{277ED973-09C6-4E52-A461-77ED6C3A54AD}"/>
              </a:ext>
            </a:extLst>
          </p:cNvPr>
          <p:cNvSpPr>
            <a:spLocks noChangeArrowheads="1"/>
          </p:cNvSpPr>
          <p:nvPr/>
        </p:nvSpPr>
        <p:spPr bwMode="auto">
          <a:xfrm>
            <a:off x="5953125" y="5511489"/>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27" name="Oval 111">
            <a:extLst>
              <a:ext uri="{FF2B5EF4-FFF2-40B4-BE49-F238E27FC236}">
                <a16:creationId xmlns:a16="http://schemas.microsoft.com/office/drawing/2014/main" id="{0E8F93F0-CDA5-445F-9632-E257472681D0}"/>
              </a:ext>
            </a:extLst>
          </p:cNvPr>
          <p:cNvSpPr>
            <a:spLocks noChangeArrowheads="1"/>
          </p:cNvSpPr>
          <p:nvPr/>
        </p:nvSpPr>
        <p:spPr bwMode="auto">
          <a:xfrm>
            <a:off x="6208714"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28" name="AutoShape 112">
            <a:extLst>
              <a:ext uri="{FF2B5EF4-FFF2-40B4-BE49-F238E27FC236}">
                <a16:creationId xmlns:a16="http://schemas.microsoft.com/office/drawing/2014/main" id="{B4E16AEB-3F3D-4A8E-8FFE-02F0BF3E6F3F}"/>
              </a:ext>
            </a:extLst>
          </p:cNvPr>
          <p:cNvCxnSpPr>
            <a:cxnSpLocks noChangeShapeType="1"/>
          </p:cNvCxnSpPr>
          <p:nvPr/>
        </p:nvCxnSpPr>
        <p:spPr bwMode="auto">
          <a:xfrm flipH="1">
            <a:off x="6035676" y="5108170"/>
            <a:ext cx="136525" cy="400143"/>
          </a:xfrm>
          <a:prstGeom prst="straightConnector1">
            <a:avLst/>
          </a:prstGeom>
          <a:noFill/>
          <a:ln w="9525">
            <a:solidFill>
              <a:srgbClr val="000000"/>
            </a:solidFill>
            <a:round/>
            <a:headEnd/>
            <a:tailEnd/>
          </a:ln>
        </p:spPr>
      </p:cxnSp>
      <p:cxnSp>
        <p:nvCxnSpPr>
          <p:cNvPr id="329" name="AutoShape 113">
            <a:extLst>
              <a:ext uri="{FF2B5EF4-FFF2-40B4-BE49-F238E27FC236}">
                <a16:creationId xmlns:a16="http://schemas.microsoft.com/office/drawing/2014/main" id="{9C501244-92F1-4643-ABB2-1C1C69AFD41B}"/>
              </a:ext>
            </a:extLst>
          </p:cNvPr>
          <p:cNvCxnSpPr>
            <a:cxnSpLocks noChangeShapeType="1"/>
          </p:cNvCxnSpPr>
          <p:nvPr/>
        </p:nvCxnSpPr>
        <p:spPr bwMode="auto">
          <a:xfrm>
            <a:off x="6172200" y="5108170"/>
            <a:ext cx="120650" cy="400143"/>
          </a:xfrm>
          <a:prstGeom prst="straightConnector1">
            <a:avLst/>
          </a:prstGeom>
          <a:noFill/>
          <a:ln w="9525">
            <a:solidFill>
              <a:srgbClr val="000000"/>
            </a:solidFill>
            <a:round/>
            <a:headEnd/>
            <a:tailEnd/>
          </a:ln>
        </p:spPr>
      </p:cxnSp>
      <p:sp>
        <p:nvSpPr>
          <p:cNvPr id="330" name="Oval 114">
            <a:extLst>
              <a:ext uri="{FF2B5EF4-FFF2-40B4-BE49-F238E27FC236}">
                <a16:creationId xmlns:a16="http://schemas.microsoft.com/office/drawing/2014/main" id="{4CC01B25-EA85-4778-A2A2-00AE5F3EB50D}"/>
              </a:ext>
            </a:extLst>
          </p:cNvPr>
          <p:cNvSpPr>
            <a:spLocks noChangeArrowheads="1"/>
          </p:cNvSpPr>
          <p:nvPr/>
        </p:nvSpPr>
        <p:spPr bwMode="auto">
          <a:xfrm>
            <a:off x="6508750" y="5511489"/>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31" name="Oval 115">
            <a:extLst>
              <a:ext uri="{FF2B5EF4-FFF2-40B4-BE49-F238E27FC236}">
                <a16:creationId xmlns:a16="http://schemas.microsoft.com/office/drawing/2014/main" id="{8AEB1442-18CE-45C0-B368-AD15EFDC2646}"/>
              </a:ext>
            </a:extLst>
          </p:cNvPr>
          <p:cNvSpPr>
            <a:spLocks noChangeArrowheads="1"/>
          </p:cNvSpPr>
          <p:nvPr/>
        </p:nvSpPr>
        <p:spPr bwMode="auto">
          <a:xfrm>
            <a:off x="6765925" y="5511489"/>
            <a:ext cx="166688"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32" name="AutoShape 116">
            <a:extLst>
              <a:ext uri="{FF2B5EF4-FFF2-40B4-BE49-F238E27FC236}">
                <a16:creationId xmlns:a16="http://schemas.microsoft.com/office/drawing/2014/main" id="{7D8327EC-AD1D-41D6-9C57-387CD1BDB5FF}"/>
              </a:ext>
            </a:extLst>
          </p:cNvPr>
          <p:cNvCxnSpPr>
            <a:cxnSpLocks noChangeShapeType="1"/>
          </p:cNvCxnSpPr>
          <p:nvPr/>
        </p:nvCxnSpPr>
        <p:spPr bwMode="auto">
          <a:xfrm flipH="1">
            <a:off x="6592889" y="5108170"/>
            <a:ext cx="134937" cy="400143"/>
          </a:xfrm>
          <a:prstGeom prst="straightConnector1">
            <a:avLst/>
          </a:prstGeom>
          <a:noFill/>
          <a:ln w="9525">
            <a:solidFill>
              <a:srgbClr val="000000"/>
            </a:solidFill>
            <a:round/>
            <a:headEnd/>
            <a:tailEnd/>
          </a:ln>
        </p:spPr>
      </p:cxnSp>
      <p:cxnSp>
        <p:nvCxnSpPr>
          <p:cNvPr id="333" name="AutoShape 117">
            <a:extLst>
              <a:ext uri="{FF2B5EF4-FFF2-40B4-BE49-F238E27FC236}">
                <a16:creationId xmlns:a16="http://schemas.microsoft.com/office/drawing/2014/main" id="{BD066F12-B446-4B78-8230-957689DDC326}"/>
              </a:ext>
            </a:extLst>
          </p:cNvPr>
          <p:cNvCxnSpPr>
            <a:cxnSpLocks noChangeShapeType="1"/>
          </p:cNvCxnSpPr>
          <p:nvPr/>
        </p:nvCxnSpPr>
        <p:spPr bwMode="auto">
          <a:xfrm>
            <a:off x="6727825" y="5108170"/>
            <a:ext cx="120650" cy="400143"/>
          </a:xfrm>
          <a:prstGeom prst="straightConnector1">
            <a:avLst/>
          </a:prstGeom>
          <a:noFill/>
          <a:ln w="9525">
            <a:solidFill>
              <a:srgbClr val="000000"/>
            </a:solidFill>
            <a:round/>
            <a:headEnd/>
            <a:tailEnd/>
          </a:ln>
        </p:spPr>
      </p:cxnSp>
      <p:sp>
        <p:nvSpPr>
          <p:cNvPr id="334" name="Oval 118">
            <a:extLst>
              <a:ext uri="{FF2B5EF4-FFF2-40B4-BE49-F238E27FC236}">
                <a16:creationId xmlns:a16="http://schemas.microsoft.com/office/drawing/2014/main" id="{6A26199E-1986-4C92-8974-FCCBAD9A4C26}"/>
              </a:ext>
            </a:extLst>
          </p:cNvPr>
          <p:cNvSpPr>
            <a:spLocks noChangeArrowheads="1"/>
          </p:cNvSpPr>
          <p:nvPr/>
        </p:nvSpPr>
        <p:spPr bwMode="auto">
          <a:xfrm>
            <a:off x="7032626"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35" name="Oval 119">
            <a:extLst>
              <a:ext uri="{FF2B5EF4-FFF2-40B4-BE49-F238E27FC236}">
                <a16:creationId xmlns:a16="http://schemas.microsoft.com/office/drawing/2014/main" id="{FB9DF3E4-972F-400B-BC39-0B4FFF5AE18D}"/>
              </a:ext>
            </a:extLst>
          </p:cNvPr>
          <p:cNvSpPr>
            <a:spLocks noChangeArrowheads="1"/>
          </p:cNvSpPr>
          <p:nvPr/>
        </p:nvSpPr>
        <p:spPr bwMode="auto">
          <a:xfrm>
            <a:off x="7289801"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36" name="AutoShape 120">
            <a:extLst>
              <a:ext uri="{FF2B5EF4-FFF2-40B4-BE49-F238E27FC236}">
                <a16:creationId xmlns:a16="http://schemas.microsoft.com/office/drawing/2014/main" id="{D0347CB1-80E7-4775-87CE-227B1FD6512B}"/>
              </a:ext>
            </a:extLst>
          </p:cNvPr>
          <p:cNvCxnSpPr>
            <a:cxnSpLocks noChangeShapeType="1"/>
          </p:cNvCxnSpPr>
          <p:nvPr/>
        </p:nvCxnSpPr>
        <p:spPr bwMode="auto">
          <a:xfrm flipH="1">
            <a:off x="7116764" y="5108170"/>
            <a:ext cx="136525" cy="400143"/>
          </a:xfrm>
          <a:prstGeom prst="straightConnector1">
            <a:avLst/>
          </a:prstGeom>
          <a:noFill/>
          <a:ln w="9525">
            <a:solidFill>
              <a:srgbClr val="000000"/>
            </a:solidFill>
            <a:round/>
            <a:headEnd/>
            <a:tailEnd/>
          </a:ln>
        </p:spPr>
      </p:cxnSp>
      <p:cxnSp>
        <p:nvCxnSpPr>
          <p:cNvPr id="337" name="AutoShape 121">
            <a:extLst>
              <a:ext uri="{FF2B5EF4-FFF2-40B4-BE49-F238E27FC236}">
                <a16:creationId xmlns:a16="http://schemas.microsoft.com/office/drawing/2014/main" id="{5DE657FE-CC39-4179-BFA9-C0059FFABACA}"/>
              </a:ext>
            </a:extLst>
          </p:cNvPr>
          <p:cNvCxnSpPr>
            <a:cxnSpLocks noChangeShapeType="1"/>
          </p:cNvCxnSpPr>
          <p:nvPr/>
        </p:nvCxnSpPr>
        <p:spPr bwMode="auto">
          <a:xfrm>
            <a:off x="7253288" y="5108170"/>
            <a:ext cx="120650" cy="400143"/>
          </a:xfrm>
          <a:prstGeom prst="straightConnector1">
            <a:avLst/>
          </a:prstGeom>
          <a:noFill/>
          <a:ln w="9525">
            <a:solidFill>
              <a:srgbClr val="000000"/>
            </a:solidFill>
            <a:round/>
            <a:headEnd/>
            <a:tailEnd/>
          </a:ln>
        </p:spPr>
      </p:cxnSp>
      <p:sp>
        <p:nvSpPr>
          <p:cNvPr id="338" name="Oval 122">
            <a:extLst>
              <a:ext uri="{FF2B5EF4-FFF2-40B4-BE49-F238E27FC236}">
                <a16:creationId xmlns:a16="http://schemas.microsoft.com/office/drawing/2014/main" id="{2784C7D2-1D03-4D1F-BCB3-9A05AB6D1A2C}"/>
              </a:ext>
            </a:extLst>
          </p:cNvPr>
          <p:cNvSpPr>
            <a:spLocks noChangeArrowheads="1"/>
          </p:cNvSpPr>
          <p:nvPr/>
        </p:nvSpPr>
        <p:spPr bwMode="auto">
          <a:xfrm>
            <a:off x="7504114"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39" name="Oval 123">
            <a:extLst>
              <a:ext uri="{FF2B5EF4-FFF2-40B4-BE49-F238E27FC236}">
                <a16:creationId xmlns:a16="http://schemas.microsoft.com/office/drawing/2014/main" id="{823A2EC4-2BC9-4C2C-A624-41D8F44392F4}"/>
              </a:ext>
            </a:extLst>
          </p:cNvPr>
          <p:cNvSpPr>
            <a:spLocks noChangeArrowheads="1"/>
          </p:cNvSpPr>
          <p:nvPr/>
        </p:nvSpPr>
        <p:spPr bwMode="auto">
          <a:xfrm>
            <a:off x="776128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40" name="AutoShape 124">
            <a:extLst>
              <a:ext uri="{FF2B5EF4-FFF2-40B4-BE49-F238E27FC236}">
                <a16:creationId xmlns:a16="http://schemas.microsoft.com/office/drawing/2014/main" id="{18DC5254-5F86-461F-BA38-4B2CF1ACF654}"/>
              </a:ext>
            </a:extLst>
          </p:cNvPr>
          <p:cNvCxnSpPr>
            <a:cxnSpLocks noChangeShapeType="1"/>
          </p:cNvCxnSpPr>
          <p:nvPr/>
        </p:nvCxnSpPr>
        <p:spPr bwMode="auto">
          <a:xfrm flipH="1">
            <a:off x="7588251" y="5108170"/>
            <a:ext cx="136525" cy="400143"/>
          </a:xfrm>
          <a:prstGeom prst="straightConnector1">
            <a:avLst/>
          </a:prstGeom>
          <a:noFill/>
          <a:ln w="9525">
            <a:solidFill>
              <a:srgbClr val="000000"/>
            </a:solidFill>
            <a:round/>
            <a:headEnd/>
            <a:tailEnd/>
          </a:ln>
        </p:spPr>
      </p:cxnSp>
      <p:cxnSp>
        <p:nvCxnSpPr>
          <p:cNvPr id="341" name="AutoShape 125">
            <a:extLst>
              <a:ext uri="{FF2B5EF4-FFF2-40B4-BE49-F238E27FC236}">
                <a16:creationId xmlns:a16="http://schemas.microsoft.com/office/drawing/2014/main" id="{3F16B2B0-BD37-473F-B16E-68C620C40093}"/>
              </a:ext>
            </a:extLst>
          </p:cNvPr>
          <p:cNvCxnSpPr>
            <a:cxnSpLocks noChangeShapeType="1"/>
          </p:cNvCxnSpPr>
          <p:nvPr/>
        </p:nvCxnSpPr>
        <p:spPr bwMode="auto">
          <a:xfrm>
            <a:off x="7724775" y="5108170"/>
            <a:ext cx="120650" cy="400143"/>
          </a:xfrm>
          <a:prstGeom prst="straightConnector1">
            <a:avLst/>
          </a:prstGeom>
          <a:noFill/>
          <a:ln w="9525">
            <a:solidFill>
              <a:srgbClr val="000000"/>
            </a:solidFill>
            <a:round/>
            <a:headEnd/>
            <a:tailEnd/>
          </a:ln>
        </p:spPr>
      </p:cxnSp>
      <p:sp>
        <p:nvSpPr>
          <p:cNvPr id="342" name="Oval 126">
            <a:extLst>
              <a:ext uri="{FF2B5EF4-FFF2-40B4-BE49-F238E27FC236}">
                <a16:creationId xmlns:a16="http://schemas.microsoft.com/office/drawing/2014/main" id="{DC6B06A7-0830-47A9-8087-47528D1AD555}"/>
              </a:ext>
            </a:extLst>
          </p:cNvPr>
          <p:cNvSpPr>
            <a:spLocks noChangeArrowheads="1"/>
          </p:cNvSpPr>
          <p:nvPr/>
        </p:nvSpPr>
        <p:spPr bwMode="auto">
          <a:xfrm>
            <a:off x="8015289"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sp>
        <p:nvSpPr>
          <p:cNvPr id="343" name="Oval 127">
            <a:extLst>
              <a:ext uri="{FF2B5EF4-FFF2-40B4-BE49-F238E27FC236}">
                <a16:creationId xmlns:a16="http://schemas.microsoft.com/office/drawing/2014/main" id="{ADC50532-B1B8-4407-98F7-19605743F30D}"/>
              </a:ext>
            </a:extLst>
          </p:cNvPr>
          <p:cNvSpPr>
            <a:spLocks noChangeArrowheads="1"/>
          </p:cNvSpPr>
          <p:nvPr/>
        </p:nvSpPr>
        <p:spPr bwMode="auto">
          <a:xfrm>
            <a:off x="8272464" y="5511489"/>
            <a:ext cx="168275" cy="203247"/>
          </a:xfrm>
          <a:prstGeom prst="ellipse">
            <a:avLst/>
          </a:prstGeom>
          <a:solidFill>
            <a:srgbClr val="FFFFFF"/>
          </a:solidFill>
          <a:ln w="9525">
            <a:solidFill>
              <a:srgbClr val="000000"/>
            </a:solidFill>
            <a:round/>
            <a:headEnd/>
            <a:tailEnd/>
          </a:ln>
        </p:spPr>
        <p:txBody>
          <a:bodyPr/>
          <a:lstStyle/>
          <a:p>
            <a:endParaRPr lang="zh-CN" altLang="en-US" sz="1800">
              <a:latin typeface="微软雅黑" pitchFamily="34" charset="-122"/>
              <a:ea typeface="微软雅黑" pitchFamily="34" charset="-122"/>
            </a:endParaRPr>
          </a:p>
        </p:txBody>
      </p:sp>
      <p:cxnSp>
        <p:nvCxnSpPr>
          <p:cNvPr id="344" name="AutoShape 128">
            <a:extLst>
              <a:ext uri="{FF2B5EF4-FFF2-40B4-BE49-F238E27FC236}">
                <a16:creationId xmlns:a16="http://schemas.microsoft.com/office/drawing/2014/main" id="{94053B19-C9C0-4ECB-9227-667C1CD1F2C5}"/>
              </a:ext>
            </a:extLst>
          </p:cNvPr>
          <p:cNvCxnSpPr>
            <a:cxnSpLocks noChangeShapeType="1"/>
          </p:cNvCxnSpPr>
          <p:nvPr/>
        </p:nvCxnSpPr>
        <p:spPr bwMode="auto">
          <a:xfrm flipH="1">
            <a:off x="8099426" y="5108170"/>
            <a:ext cx="136525" cy="400143"/>
          </a:xfrm>
          <a:prstGeom prst="straightConnector1">
            <a:avLst/>
          </a:prstGeom>
          <a:noFill/>
          <a:ln w="9525">
            <a:solidFill>
              <a:srgbClr val="000000"/>
            </a:solidFill>
            <a:round/>
            <a:headEnd/>
            <a:tailEnd/>
          </a:ln>
        </p:spPr>
      </p:cxnSp>
      <p:cxnSp>
        <p:nvCxnSpPr>
          <p:cNvPr id="345" name="AutoShape 129">
            <a:extLst>
              <a:ext uri="{FF2B5EF4-FFF2-40B4-BE49-F238E27FC236}">
                <a16:creationId xmlns:a16="http://schemas.microsoft.com/office/drawing/2014/main" id="{ACF8552C-E2E7-4E93-8490-9A694FAFEB7D}"/>
              </a:ext>
            </a:extLst>
          </p:cNvPr>
          <p:cNvCxnSpPr>
            <a:cxnSpLocks noChangeShapeType="1"/>
          </p:cNvCxnSpPr>
          <p:nvPr/>
        </p:nvCxnSpPr>
        <p:spPr bwMode="auto">
          <a:xfrm>
            <a:off x="8235950" y="5108170"/>
            <a:ext cx="120650" cy="400143"/>
          </a:xfrm>
          <a:prstGeom prst="straightConnector1">
            <a:avLst/>
          </a:prstGeom>
          <a:noFill/>
          <a:ln w="9525">
            <a:solidFill>
              <a:srgbClr val="000000"/>
            </a:solidFill>
            <a:round/>
            <a:headEnd/>
            <a:tailEnd/>
          </a:ln>
        </p:spPr>
      </p:cxnSp>
      <p:cxnSp>
        <p:nvCxnSpPr>
          <p:cNvPr id="346" name="AutoShape 130">
            <a:extLst>
              <a:ext uri="{FF2B5EF4-FFF2-40B4-BE49-F238E27FC236}">
                <a16:creationId xmlns:a16="http://schemas.microsoft.com/office/drawing/2014/main" id="{C7698BE3-1EC4-4531-BCD5-469FC0CAE380}"/>
              </a:ext>
            </a:extLst>
          </p:cNvPr>
          <p:cNvCxnSpPr>
            <a:cxnSpLocks noChangeShapeType="1"/>
          </p:cNvCxnSpPr>
          <p:nvPr/>
        </p:nvCxnSpPr>
        <p:spPr bwMode="auto">
          <a:xfrm flipH="1">
            <a:off x="431800" y="5714736"/>
            <a:ext cx="88900" cy="409670"/>
          </a:xfrm>
          <a:prstGeom prst="straightConnector1">
            <a:avLst/>
          </a:prstGeom>
          <a:noFill/>
          <a:ln w="9525">
            <a:solidFill>
              <a:srgbClr val="000000"/>
            </a:solidFill>
            <a:round/>
            <a:headEnd/>
            <a:tailEnd/>
          </a:ln>
        </p:spPr>
      </p:cxnSp>
      <p:cxnSp>
        <p:nvCxnSpPr>
          <p:cNvPr id="347" name="AutoShape 131">
            <a:extLst>
              <a:ext uri="{FF2B5EF4-FFF2-40B4-BE49-F238E27FC236}">
                <a16:creationId xmlns:a16="http://schemas.microsoft.com/office/drawing/2014/main" id="{5BE547B5-AC7D-4F11-8873-DD5E0B92FA51}"/>
              </a:ext>
            </a:extLst>
          </p:cNvPr>
          <p:cNvCxnSpPr>
            <a:cxnSpLocks noChangeShapeType="1"/>
          </p:cNvCxnSpPr>
          <p:nvPr/>
        </p:nvCxnSpPr>
        <p:spPr bwMode="auto">
          <a:xfrm>
            <a:off x="517525" y="5714736"/>
            <a:ext cx="82550" cy="409670"/>
          </a:xfrm>
          <a:prstGeom prst="straightConnector1">
            <a:avLst/>
          </a:prstGeom>
          <a:noFill/>
          <a:ln w="9525">
            <a:solidFill>
              <a:srgbClr val="000000"/>
            </a:solidFill>
            <a:round/>
            <a:headEnd/>
            <a:tailEnd/>
          </a:ln>
        </p:spPr>
      </p:cxnSp>
      <p:cxnSp>
        <p:nvCxnSpPr>
          <p:cNvPr id="348" name="AutoShape 132">
            <a:extLst>
              <a:ext uri="{FF2B5EF4-FFF2-40B4-BE49-F238E27FC236}">
                <a16:creationId xmlns:a16="http://schemas.microsoft.com/office/drawing/2014/main" id="{DC720C09-BFE3-48A2-82D6-4F5B0C3F719C}"/>
              </a:ext>
            </a:extLst>
          </p:cNvPr>
          <p:cNvCxnSpPr>
            <a:cxnSpLocks noChangeShapeType="1"/>
          </p:cNvCxnSpPr>
          <p:nvPr/>
        </p:nvCxnSpPr>
        <p:spPr bwMode="auto">
          <a:xfrm flipH="1">
            <a:off x="684213" y="5705209"/>
            <a:ext cx="88900" cy="409670"/>
          </a:xfrm>
          <a:prstGeom prst="straightConnector1">
            <a:avLst/>
          </a:prstGeom>
          <a:noFill/>
          <a:ln w="9525">
            <a:solidFill>
              <a:srgbClr val="000000"/>
            </a:solidFill>
            <a:round/>
            <a:headEnd/>
            <a:tailEnd/>
          </a:ln>
        </p:spPr>
      </p:cxnSp>
      <p:cxnSp>
        <p:nvCxnSpPr>
          <p:cNvPr id="349" name="AutoShape 133">
            <a:extLst>
              <a:ext uri="{FF2B5EF4-FFF2-40B4-BE49-F238E27FC236}">
                <a16:creationId xmlns:a16="http://schemas.microsoft.com/office/drawing/2014/main" id="{8011394D-0E23-47FB-96A9-698B73662DF1}"/>
              </a:ext>
            </a:extLst>
          </p:cNvPr>
          <p:cNvCxnSpPr>
            <a:cxnSpLocks noChangeShapeType="1"/>
          </p:cNvCxnSpPr>
          <p:nvPr/>
        </p:nvCxnSpPr>
        <p:spPr bwMode="auto">
          <a:xfrm>
            <a:off x="769938" y="5705209"/>
            <a:ext cx="80962" cy="409670"/>
          </a:xfrm>
          <a:prstGeom prst="straightConnector1">
            <a:avLst/>
          </a:prstGeom>
          <a:noFill/>
          <a:ln w="9525">
            <a:solidFill>
              <a:srgbClr val="000000"/>
            </a:solidFill>
            <a:round/>
            <a:headEnd/>
            <a:tailEnd/>
          </a:ln>
        </p:spPr>
      </p:cxnSp>
      <p:cxnSp>
        <p:nvCxnSpPr>
          <p:cNvPr id="350" name="AutoShape 134">
            <a:extLst>
              <a:ext uri="{FF2B5EF4-FFF2-40B4-BE49-F238E27FC236}">
                <a16:creationId xmlns:a16="http://schemas.microsoft.com/office/drawing/2014/main" id="{4014B3E6-00A2-471A-8ECF-3B0D7A425C1A}"/>
              </a:ext>
            </a:extLst>
          </p:cNvPr>
          <p:cNvCxnSpPr>
            <a:cxnSpLocks noChangeShapeType="1"/>
          </p:cNvCxnSpPr>
          <p:nvPr/>
        </p:nvCxnSpPr>
        <p:spPr bwMode="auto">
          <a:xfrm flipH="1">
            <a:off x="946150" y="5714736"/>
            <a:ext cx="88900" cy="409670"/>
          </a:xfrm>
          <a:prstGeom prst="straightConnector1">
            <a:avLst/>
          </a:prstGeom>
          <a:noFill/>
          <a:ln w="9525">
            <a:solidFill>
              <a:srgbClr val="000000"/>
            </a:solidFill>
            <a:round/>
            <a:headEnd/>
            <a:tailEnd/>
          </a:ln>
        </p:spPr>
      </p:cxnSp>
      <p:cxnSp>
        <p:nvCxnSpPr>
          <p:cNvPr id="351" name="AutoShape 135">
            <a:extLst>
              <a:ext uri="{FF2B5EF4-FFF2-40B4-BE49-F238E27FC236}">
                <a16:creationId xmlns:a16="http://schemas.microsoft.com/office/drawing/2014/main" id="{B7F5A36E-7526-48E9-9825-F018314AF373}"/>
              </a:ext>
            </a:extLst>
          </p:cNvPr>
          <p:cNvCxnSpPr>
            <a:cxnSpLocks noChangeShapeType="1"/>
          </p:cNvCxnSpPr>
          <p:nvPr/>
        </p:nvCxnSpPr>
        <p:spPr bwMode="auto">
          <a:xfrm>
            <a:off x="1035051" y="5714736"/>
            <a:ext cx="80963" cy="409670"/>
          </a:xfrm>
          <a:prstGeom prst="straightConnector1">
            <a:avLst/>
          </a:prstGeom>
          <a:noFill/>
          <a:ln w="9525">
            <a:solidFill>
              <a:srgbClr val="000000"/>
            </a:solidFill>
            <a:round/>
            <a:headEnd/>
            <a:tailEnd/>
          </a:ln>
        </p:spPr>
      </p:cxnSp>
      <p:cxnSp>
        <p:nvCxnSpPr>
          <p:cNvPr id="352" name="AutoShape 136">
            <a:extLst>
              <a:ext uri="{FF2B5EF4-FFF2-40B4-BE49-F238E27FC236}">
                <a16:creationId xmlns:a16="http://schemas.microsoft.com/office/drawing/2014/main" id="{4354F1F3-9627-4B55-8FA8-BBA7CF18B447}"/>
              </a:ext>
            </a:extLst>
          </p:cNvPr>
          <p:cNvCxnSpPr>
            <a:cxnSpLocks noChangeShapeType="1"/>
          </p:cNvCxnSpPr>
          <p:nvPr/>
        </p:nvCxnSpPr>
        <p:spPr bwMode="auto">
          <a:xfrm flipH="1">
            <a:off x="1216025" y="5714736"/>
            <a:ext cx="88900" cy="409670"/>
          </a:xfrm>
          <a:prstGeom prst="straightConnector1">
            <a:avLst/>
          </a:prstGeom>
          <a:noFill/>
          <a:ln w="9525">
            <a:solidFill>
              <a:srgbClr val="000000"/>
            </a:solidFill>
            <a:round/>
            <a:headEnd/>
            <a:tailEnd/>
          </a:ln>
        </p:spPr>
      </p:cxnSp>
      <p:cxnSp>
        <p:nvCxnSpPr>
          <p:cNvPr id="353" name="AutoShape 137">
            <a:extLst>
              <a:ext uri="{FF2B5EF4-FFF2-40B4-BE49-F238E27FC236}">
                <a16:creationId xmlns:a16="http://schemas.microsoft.com/office/drawing/2014/main" id="{9DB4D32C-3622-444F-9EB5-843D78CF3931}"/>
              </a:ext>
            </a:extLst>
          </p:cNvPr>
          <p:cNvCxnSpPr>
            <a:cxnSpLocks noChangeShapeType="1"/>
          </p:cNvCxnSpPr>
          <p:nvPr/>
        </p:nvCxnSpPr>
        <p:spPr bwMode="auto">
          <a:xfrm>
            <a:off x="1304926" y="5714736"/>
            <a:ext cx="80963" cy="409670"/>
          </a:xfrm>
          <a:prstGeom prst="straightConnector1">
            <a:avLst/>
          </a:prstGeom>
          <a:noFill/>
          <a:ln w="9525">
            <a:solidFill>
              <a:srgbClr val="000000"/>
            </a:solidFill>
            <a:round/>
            <a:headEnd/>
            <a:tailEnd/>
          </a:ln>
        </p:spPr>
      </p:cxnSp>
      <p:cxnSp>
        <p:nvCxnSpPr>
          <p:cNvPr id="354" name="AutoShape 138">
            <a:extLst>
              <a:ext uri="{FF2B5EF4-FFF2-40B4-BE49-F238E27FC236}">
                <a16:creationId xmlns:a16="http://schemas.microsoft.com/office/drawing/2014/main" id="{742EF2C7-CE16-4724-B190-3C22A7D0646E}"/>
              </a:ext>
            </a:extLst>
          </p:cNvPr>
          <p:cNvCxnSpPr>
            <a:cxnSpLocks noChangeShapeType="1"/>
          </p:cNvCxnSpPr>
          <p:nvPr/>
        </p:nvCxnSpPr>
        <p:spPr bwMode="auto">
          <a:xfrm flipH="1">
            <a:off x="1443039" y="5714736"/>
            <a:ext cx="90487" cy="409670"/>
          </a:xfrm>
          <a:prstGeom prst="straightConnector1">
            <a:avLst/>
          </a:prstGeom>
          <a:noFill/>
          <a:ln w="9525">
            <a:solidFill>
              <a:srgbClr val="000000"/>
            </a:solidFill>
            <a:round/>
            <a:headEnd/>
            <a:tailEnd/>
          </a:ln>
        </p:spPr>
      </p:cxnSp>
      <p:cxnSp>
        <p:nvCxnSpPr>
          <p:cNvPr id="355" name="AutoShape 139">
            <a:extLst>
              <a:ext uri="{FF2B5EF4-FFF2-40B4-BE49-F238E27FC236}">
                <a16:creationId xmlns:a16="http://schemas.microsoft.com/office/drawing/2014/main" id="{6CCF38D0-22A5-4A4E-BE33-5EE509327802}"/>
              </a:ext>
            </a:extLst>
          </p:cNvPr>
          <p:cNvCxnSpPr>
            <a:cxnSpLocks noChangeShapeType="1"/>
          </p:cNvCxnSpPr>
          <p:nvPr/>
        </p:nvCxnSpPr>
        <p:spPr bwMode="auto">
          <a:xfrm>
            <a:off x="1533525" y="5714736"/>
            <a:ext cx="80963" cy="409670"/>
          </a:xfrm>
          <a:prstGeom prst="straightConnector1">
            <a:avLst/>
          </a:prstGeom>
          <a:noFill/>
          <a:ln w="9525">
            <a:solidFill>
              <a:srgbClr val="000000"/>
            </a:solidFill>
            <a:round/>
            <a:headEnd/>
            <a:tailEnd/>
          </a:ln>
        </p:spPr>
      </p:cxnSp>
      <p:cxnSp>
        <p:nvCxnSpPr>
          <p:cNvPr id="356" name="AutoShape 140">
            <a:extLst>
              <a:ext uri="{FF2B5EF4-FFF2-40B4-BE49-F238E27FC236}">
                <a16:creationId xmlns:a16="http://schemas.microsoft.com/office/drawing/2014/main" id="{1CF6A884-5C91-48BF-9226-D7E586358605}"/>
              </a:ext>
            </a:extLst>
          </p:cNvPr>
          <p:cNvCxnSpPr>
            <a:cxnSpLocks noChangeShapeType="1"/>
          </p:cNvCxnSpPr>
          <p:nvPr/>
        </p:nvCxnSpPr>
        <p:spPr bwMode="auto">
          <a:xfrm flipH="1">
            <a:off x="1700213" y="5714736"/>
            <a:ext cx="88900" cy="409670"/>
          </a:xfrm>
          <a:prstGeom prst="straightConnector1">
            <a:avLst/>
          </a:prstGeom>
          <a:noFill/>
          <a:ln w="9525">
            <a:solidFill>
              <a:srgbClr val="000000"/>
            </a:solidFill>
            <a:round/>
            <a:headEnd/>
            <a:tailEnd/>
          </a:ln>
        </p:spPr>
      </p:cxnSp>
      <p:cxnSp>
        <p:nvCxnSpPr>
          <p:cNvPr id="357" name="AutoShape 141">
            <a:extLst>
              <a:ext uri="{FF2B5EF4-FFF2-40B4-BE49-F238E27FC236}">
                <a16:creationId xmlns:a16="http://schemas.microsoft.com/office/drawing/2014/main" id="{0CE0E1D5-34C4-4B1A-B6F6-D0F46693CD1C}"/>
              </a:ext>
            </a:extLst>
          </p:cNvPr>
          <p:cNvCxnSpPr>
            <a:cxnSpLocks noChangeShapeType="1"/>
          </p:cNvCxnSpPr>
          <p:nvPr/>
        </p:nvCxnSpPr>
        <p:spPr bwMode="auto">
          <a:xfrm>
            <a:off x="1789113" y="5714736"/>
            <a:ext cx="82550" cy="409670"/>
          </a:xfrm>
          <a:prstGeom prst="straightConnector1">
            <a:avLst/>
          </a:prstGeom>
          <a:noFill/>
          <a:ln w="9525">
            <a:solidFill>
              <a:srgbClr val="000000"/>
            </a:solidFill>
            <a:round/>
            <a:headEnd/>
            <a:tailEnd/>
          </a:ln>
        </p:spPr>
      </p:cxnSp>
      <p:cxnSp>
        <p:nvCxnSpPr>
          <p:cNvPr id="358" name="AutoShape 142">
            <a:extLst>
              <a:ext uri="{FF2B5EF4-FFF2-40B4-BE49-F238E27FC236}">
                <a16:creationId xmlns:a16="http://schemas.microsoft.com/office/drawing/2014/main" id="{768DA32C-C519-4187-AC38-2B37517402D5}"/>
              </a:ext>
            </a:extLst>
          </p:cNvPr>
          <p:cNvCxnSpPr>
            <a:cxnSpLocks noChangeShapeType="1"/>
          </p:cNvCxnSpPr>
          <p:nvPr/>
        </p:nvCxnSpPr>
        <p:spPr bwMode="auto">
          <a:xfrm flipH="1">
            <a:off x="1957388" y="5714736"/>
            <a:ext cx="88900" cy="409670"/>
          </a:xfrm>
          <a:prstGeom prst="straightConnector1">
            <a:avLst/>
          </a:prstGeom>
          <a:noFill/>
          <a:ln w="9525">
            <a:solidFill>
              <a:srgbClr val="000000"/>
            </a:solidFill>
            <a:round/>
            <a:headEnd/>
            <a:tailEnd/>
          </a:ln>
        </p:spPr>
      </p:cxnSp>
      <p:cxnSp>
        <p:nvCxnSpPr>
          <p:cNvPr id="359" name="AutoShape 143">
            <a:extLst>
              <a:ext uri="{FF2B5EF4-FFF2-40B4-BE49-F238E27FC236}">
                <a16:creationId xmlns:a16="http://schemas.microsoft.com/office/drawing/2014/main" id="{71DE3A8E-51C9-4D96-AA34-6C057414FC3B}"/>
              </a:ext>
            </a:extLst>
          </p:cNvPr>
          <p:cNvCxnSpPr>
            <a:cxnSpLocks noChangeShapeType="1"/>
          </p:cNvCxnSpPr>
          <p:nvPr/>
        </p:nvCxnSpPr>
        <p:spPr bwMode="auto">
          <a:xfrm>
            <a:off x="2046288" y="5714736"/>
            <a:ext cx="80962" cy="409670"/>
          </a:xfrm>
          <a:prstGeom prst="straightConnector1">
            <a:avLst/>
          </a:prstGeom>
          <a:noFill/>
          <a:ln w="9525">
            <a:solidFill>
              <a:srgbClr val="000000"/>
            </a:solidFill>
            <a:round/>
            <a:headEnd/>
            <a:tailEnd/>
          </a:ln>
        </p:spPr>
      </p:cxnSp>
      <p:cxnSp>
        <p:nvCxnSpPr>
          <p:cNvPr id="360" name="AutoShape 144">
            <a:extLst>
              <a:ext uri="{FF2B5EF4-FFF2-40B4-BE49-F238E27FC236}">
                <a16:creationId xmlns:a16="http://schemas.microsoft.com/office/drawing/2014/main" id="{BD2366FD-B9C2-4777-8B60-E4AC35B2773D}"/>
              </a:ext>
            </a:extLst>
          </p:cNvPr>
          <p:cNvCxnSpPr>
            <a:cxnSpLocks noChangeShapeType="1"/>
          </p:cNvCxnSpPr>
          <p:nvPr/>
        </p:nvCxnSpPr>
        <p:spPr bwMode="auto">
          <a:xfrm flipH="1">
            <a:off x="2211388" y="5714736"/>
            <a:ext cx="88900" cy="409670"/>
          </a:xfrm>
          <a:prstGeom prst="straightConnector1">
            <a:avLst/>
          </a:prstGeom>
          <a:noFill/>
          <a:ln w="9525">
            <a:solidFill>
              <a:srgbClr val="000000"/>
            </a:solidFill>
            <a:round/>
            <a:headEnd/>
            <a:tailEnd/>
          </a:ln>
        </p:spPr>
      </p:cxnSp>
      <p:cxnSp>
        <p:nvCxnSpPr>
          <p:cNvPr id="361" name="AutoShape 145">
            <a:extLst>
              <a:ext uri="{FF2B5EF4-FFF2-40B4-BE49-F238E27FC236}">
                <a16:creationId xmlns:a16="http://schemas.microsoft.com/office/drawing/2014/main" id="{BF8C6C8D-E4D3-4736-987A-FD40E676C904}"/>
              </a:ext>
            </a:extLst>
          </p:cNvPr>
          <p:cNvCxnSpPr>
            <a:cxnSpLocks noChangeShapeType="1"/>
          </p:cNvCxnSpPr>
          <p:nvPr/>
        </p:nvCxnSpPr>
        <p:spPr bwMode="auto">
          <a:xfrm>
            <a:off x="2300288" y="5714736"/>
            <a:ext cx="82550" cy="409670"/>
          </a:xfrm>
          <a:prstGeom prst="straightConnector1">
            <a:avLst/>
          </a:prstGeom>
          <a:noFill/>
          <a:ln w="9525">
            <a:solidFill>
              <a:srgbClr val="000000"/>
            </a:solidFill>
            <a:round/>
            <a:headEnd/>
            <a:tailEnd/>
          </a:ln>
        </p:spPr>
      </p:cxnSp>
      <p:cxnSp>
        <p:nvCxnSpPr>
          <p:cNvPr id="362" name="AutoShape 146">
            <a:extLst>
              <a:ext uri="{FF2B5EF4-FFF2-40B4-BE49-F238E27FC236}">
                <a16:creationId xmlns:a16="http://schemas.microsoft.com/office/drawing/2014/main" id="{8A233D71-E452-4982-8812-48AF3F29F303}"/>
              </a:ext>
            </a:extLst>
          </p:cNvPr>
          <p:cNvCxnSpPr>
            <a:cxnSpLocks noChangeShapeType="1"/>
          </p:cNvCxnSpPr>
          <p:nvPr/>
        </p:nvCxnSpPr>
        <p:spPr bwMode="auto">
          <a:xfrm flipH="1">
            <a:off x="2455863" y="5714736"/>
            <a:ext cx="88900" cy="409670"/>
          </a:xfrm>
          <a:prstGeom prst="straightConnector1">
            <a:avLst/>
          </a:prstGeom>
          <a:noFill/>
          <a:ln w="9525">
            <a:solidFill>
              <a:srgbClr val="000000"/>
            </a:solidFill>
            <a:round/>
            <a:headEnd/>
            <a:tailEnd/>
          </a:ln>
        </p:spPr>
      </p:cxnSp>
      <p:cxnSp>
        <p:nvCxnSpPr>
          <p:cNvPr id="363" name="AutoShape 147">
            <a:extLst>
              <a:ext uri="{FF2B5EF4-FFF2-40B4-BE49-F238E27FC236}">
                <a16:creationId xmlns:a16="http://schemas.microsoft.com/office/drawing/2014/main" id="{9539011E-1686-428D-A8A3-744A9D0EE958}"/>
              </a:ext>
            </a:extLst>
          </p:cNvPr>
          <p:cNvCxnSpPr>
            <a:cxnSpLocks noChangeShapeType="1"/>
          </p:cNvCxnSpPr>
          <p:nvPr/>
        </p:nvCxnSpPr>
        <p:spPr bwMode="auto">
          <a:xfrm>
            <a:off x="2544763" y="5714736"/>
            <a:ext cx="80962" cy="409670"/>
          </a:xfrm>
          <a:prstGeom prst="straightConnector1">
            <a:avLst/>
          </a:prstGeom>
          <a:noFill/>
          <a:ln w="9525">
            <a:solidFill>
              <a:srgbClr val="000000"/>
            </a:solidFill>
            <a:round/>
            <a:headEnd/>
            <a:tailEnd/>
          </a:ln>
        </p:spPr>
      </p:cxnSp>
      <p:cxnSp>
        <p:nvCxnSpPr>
          <p:cNvPr id="364" name="AutoShape 148">
            <a:extLst>
              <a:ext uri="{FF2B5EF4-FFF2-40B4-BE49-F238E27FC236}">
                <a16:creationId xmlns:a16="http://schemas.microsoft.com/office/drawing/2014/main" id="{FD92F36C-B173-4AE8-A633-74C5368AC080}"/>
              </a:ext>
            </a:extLst>
          </p:cNvPr>
          <p:cNvCxnSpPr>
            <a:cxnSpLocks noChangeShapeType="1"/>
          </p:cNvCxnSpPr>
          <p:nvPr/>
        </p:nvCxnSpPr>
        <p:spPr bwMode="auto">
          <a:xfrm flipH="1">
            <a:off x="2709863" y="5714736"/>
            <a:ext cx="88900" cy="409670"/>
          </a:xfrm>
          <a:prstGeom prst="straightConnector1">
            <a:avLst/>
          </a:prstGeom>
          <a:noFill/>
          <a:ln w="9525">
            <a:solidFill>
              <a:srgbClr val="000000"/>
            </a:solidFill>
            <a:round/>
            <a:headEnd/>
            <a:tailEnd/>
          </a:ln>
        </p:spPr>
      </p:cxnSp>
      <p:cxnSp>
        <p:nvCxnSpPr>
          <p:cNvPr id="365" name="AutoShape 149">
            <a:extLst>
              <a:ext uri="{FF2B5EF4-FFF2-40B4-BE49-F238E27FC236}">
                <a16:creationId xmlns:a16="http://schemas.microsoft.com/office/drawing/2014/main" id="{A5EA1B0F-A82C-4C43-97A4-5196319FF979}"/>
              </a:ext>
            </a:extLst>
          </p:cNvPr>
          <p:cNvCxnSpPr>
            <a:cxnSpLocks noChangeShapeType="1"/>
          </p:cNvCxnSpPr>
          <p:nvPr/>
        </p:nvCxnSpPr>
        <p:spPr bwMode="auto">
          <a:xfrm>
            <a:off x="2798763" y="5714736"/>
            <a:ext cx="80962" cy="409670"/>
          </a:xfrm>
          <a:prstGeom prst="straightConnector1">
            <a:avLst/>
          </a:prstGeom>
          <a:noFill/>
          <a:ln w="9525">
            <a:solidFill>
              <a:srgbClr val="000000"/>
            </a:solidFill>
            <a:round/>
            <a:headEnd/>
            <a:tailEnd/>
          </a:ln>
        </p:spPr>
      </p:cxnSp>
      <p:cxnSp>
        <p:nvCxnSpPr>
          <p:cNvPr id="366" name="AutoShape 150">
            <a:extLst>
              <a:ext uri="{FF2B5EF4-FFF2-40B4-BE49-F238E27FC236}">
                <a16:creationId xmlns:a16="http://schemas.microsoft.com/office/drawing/2014/main" id="{2856E592-C2CE-4C68-A966-70EC930528AA}"/>
              </a:ext>
            </a:extLst>
          </p:cNvPr>
          <p:cNvCxnSpPr>
            <a:cxnSpLocks noChangeShapeType="1"/>
          </p:cNvCxnSpPr>
          <p:nvPr/>
        </p:nvCxnSpPr>
        <p:spPr bwMode="auto">
          <a:xfrm flipH="1">
            <a:off x="2995613" y="5714736"/>
            <a:ext cx="88900" cy="409670"/>
          </a:xfrm>
          <a:prstGeom prst="straightConnector1">
            <a:avLst/>
          </a:prstGeom>
          <a:noFill/>
          <a:ln w="9525">
            <a:solidFill>
              <a:srgbClr val="000000"/>
            </a:solidFill>
            <a:round/>
            <a:headEnd/>
            <a:tailEnd/>
          </a:ln>
        </p:spPr>
      </p:cxnSp>
      <p:cxnSp>
        <p:nvCxnSpPr>
          <p:cNvPr id="367" name="AutoShape 151">
            <a:extLst>
              <a:ext uri="{FF2B5EF4-FFF2-40B4-BE49-F238E27FC236}">
                <a16:creationId xmlns:a16="http://schemas.microsoft.com/office/drawing/2014/main" id="{EECF5583-BF32-4F90-99F6-DE2A7FEBCDB9}"/>
              </a:ext>
            </a:extLst>
          </p:cNvPr>
          <p:cNvCxnSpPr>
            <a:cxnSpLocks noChangeShapeType="1"/>
          </p:cNvCxnSpPr>
          <p:nvPr/>
        </p:nvCxnSpPr>
        <p:spPr bwMode="auto">
          <a:xfrm>
            <a:off x="3081338" y="5714736"/>
            <a:ext cx="82550" cy="409670"/>
          </a:xfrm>
          <a:prstGeom prst="straightConnector1">
            <a:avLst/>
          </a:prstGeom>
          <a:noFill/>
          <a:ln w="9525">
            <a:solidFill>
              <a:srgbClr val="000000"/>
            </a:solidFill>
            <a:round/>
            <a:headEnd/>
            <a:tailEnd/>
          </a:ln>
        </p:spPr>
      </p:cxnSp>
      <p:cxnSp>
        <p:nvCxnSpPr>
          <p:cNvPr id="368" name="AutoShape 152">
            <a:extLst>
              <a:ext uri="{FF2B5EF4-FFF2-40B4-BE49-F238E27FC236}">
                <a16:creationId xmlns:a16="http://schemas.microsoft.com/office/drawing/2014/main" id="{B88248AB-A53C-4096-95F4-15400EDA4158}"/>
              </a:ext>
            </a:extLst>
          </p:cNvPr>
          <p:cNvCxnSpPr>
            <a:cxnSpLocks noChangeShapeType="1"/>
          </p:cNvCxnSpPr>
          <p:nvPr/>
        </p:nvCxnSpPr>
        <p:spPr bwMode="auto">
          <a:xfrm flipH="1">
            <a:off x="3252788" y="5714736"/>
            <a:ext cx="88900" cy="409670"/>
          </a:xfrm>
          <a:prstGeom prst="straightConnector1">
            <a:avLst/>
          </a:prstGeom>
          <a:noFill/>
          <a:ln w="9525">
            <a:solidFill>
              <a:srgbClr val="000000"/>
            </a:solidFill>
            <a:round/>
            <a:headEnd/>
            <a:tailEnd/>
          </a:ln>
        </p:spPr>
      </p:cxnSp>
      <p:cxnSp>
        <p:nvCxnSpPr>
          <p:cNvPr id="369" name="AutoShape 153">
            <a:extLst>
              <a:ext uri="{FF2B5EF4-FFF2-40B4-BE49-F238E27FC236}">
                <a16:creationId xmlns:a16="http://schemas.microsoft.com/office/drawing/2014/main" id="{CA0DFA0A-9224-4B9F-A7F4-F25EA0FB2FDB}"/>
              </a:ext>
            </a:extLst>
          </p:cNvPr>
          <p:cNvCxnSpPr>
            <a:cxnSpLocks noChangeShapeType="1"/>
          </p:cNvCxnSpPr>
          <p:nvPr/>
        </p:nvCxnSpPr>
        <p:spPr bwMode="auto">
          <a:xfrm>
            <a:off x="3338513" y="5714736"/>
            <a:ext cx="80962" cy="409670"/>
          </a:xfrm>
          <a:prstGeom prst="straightConnector1">
            <a:avLst/>
          </a:prstGeom>
          <a:noFill/>
          <a:ln w="9525">
            <a:solidFill>
              <a:srgbClr val="000000"/>
            </a:solidFill>
            <a:round/>
            <a:headEnd/>
            <a:tailEnd/>
          </a:ln>
        </p:spPr>
      </p:cxnSp>
      <p:cxnSp>
        <p:nvCxnSpPr>
          <p:cNvPr id="370" name="AutoShape 154">
            <a:extLst>
              <a:ext uri="{FF2B5EF4-FFF2-40B4-BE49-F238E27FC236}">
                <a16:creationId xmlns:a16="http://schemas.microsoft.com/office/drawing/2014/main" id="{567A5729-5777-4298-8D40-847621EB48FD}"/>
              </a:ext>
            </a:extLst>
          </p:cNvPr>
          <p:cNvCxnSpPr>
            <a:cxnSpLocks noChangeShapeType="1"/>
          </p:cNvCxnSpPr>
          <p:nvPr/>
        </p:nvCxnSpPr>
        <p:spPr bwMode="auto">
          <a:xfrm flipH="1">
            <a:off x="3454400" y="5714736"/>
            <a:ext cx="88900" cy="409670"/>
          </a:xfrm>
          <a:prstGeom prst="straightConnector1">
            <a:avLst/>
          </a:prstGeom>
          <a:noFill/>
          <a:ln w="9525">
            <a:solidFill>
              <a:srgbClr val="000000"/>
            </a:solidFill>
            <a:round/>
            <a:headEnd/>
            <a:tailEnd/>
          </a:ln>
        </p:spPr>
      </p:cxnSp>
      <p:cxnSp>
        <p:nvCxnSpPr>
          <p:cNvPr id="371" name="AutoShape 155">
            <a:extLst>
              <a:ext uri="{FF2B5EF4-FFF2-40B4-BE49-F238E27FC236}">
                <a16:creationId xmlns:a16="http://schemas.microsoft.com/office/drawing/2014/main" id="{BCAC617D-85FF-438F-888C-00EAA1266739}"/>
              </a:ext>
            </a:extLst>
          </p:cNvPr>
          <p:cNvCxnSpPr>
            <a:cxnSpLocks noChangeShapeType="1"/>
          </p:cNvCxnSpPr>
          <p:nvPr/>
        </p:nvCxnSpPr>
        <p:spPr bwMode="auto">
          <a:xfrm>
            <a:off x="3540125" y="5714736"/>
            <a:ext cx="82550" cy="409670"/>
          </a:xfrm>
          <a:prstGeom prst="straightConnector1">
            <a:avLst/>
          </a:prstGeom>
          <a:noFill/>
          <a:ln w="9525">
            <a:solidFill>
              <a:srgbClr val="000000"/>
            </a:solidFill>
            <a:round/>
            <a:headEnd/>
            <a:tailEnd/>
          </a:ln>
        </p:spPr>
      </p:cxnSp>
      <p:cxnSp>
        <p:nvCxnSpPr>
          <p:cNvPr id="372" name="AutoShape 156">
            <a:extLst>
              <a:ext uri="{FF2B5EF4-FFF2-40B4-BE49-F238E27FC236}">
                <a16:creationId xmlns:a16="http://schemas.microsoft.com/office/drawing/2014/main" id="{51327379-102B-4893-AF5B-49B72D03A292}"/>
              </a:ext>
            </a:extLst>
          </p:cNvPr>
          <p:cNvCxnSpPr>
            <a:cxnSpLocks noChangeShapeType="1"/>
          </p:cNvCxnSpPr>
          <p:nvPr/>
        </p:nvCxnSpPr>
        <p:spPr bwMode="auto">
          <a:xfrm flipH="1">
            <a:off x="3695700" y="5714736"/>
            <a:ext cx="88900" cy="409670"/>
          </a:xfrm>
          <a:prstGeom prst="straightConnector1">
            <a:avLst/>
          </a:prstGeom>
          <a:noFill/>
          <a:ln w="9525">
            <a:solidFill>
              <a:srgbClr val="000000"/>
            </a:solidFill>
            <a:round/>
            <a:headEnd/>
            <a:tailEnd/>
          </a:ln>
        </p:spPr>
      </p:cxnSp>
      <p:cxnSp>
        <p:nvCxnSpPr>
          <p:cNvPr id="373" name="AutoShape 157">
            <a:extLst>
              <a:ext uri="{FF2B5EF4-FFF2-40B4-BE49-F238E27FC236}">
                <a16:creationId xmlns:a16="http://schemas.microsoft.com/office/drawing/2014/main" id="{E134DE39-87CC-413E-8A11-6AF0E398A0DD}"/>
              </a:ext>
            </a:extLst>
          </p:cNvPr>
          <p:cNvCxnSpPr>
            <a:cxnSpLocks noChangeShapeType="1"/>
          </p:cNvCxnSpPr>
          <p:nvPr/>
        </p:nvCxnSpPr>
        <p:spPr bwMode="auto">
          <a:xfrm>
            <a:off x="3781425" y="5714736"/>
            <a:ext cx="82550" cy="409670"/>
          </a:xfrm>
          <a:prstGeom prst="straightConnector1">
            <a:avLst/>
          </a:prstGeom>
          <a:noFill/>
          <a:ln w="9525">
            <a:solidFill>
              <a:srgbClr val="000000"/>
            </a:solidFill>
            <a:round/>
            <a:headEnd/>
            <a:tailEnd/>
          </a:ln>
        </p:spPr>
      </p:cxnSp>
      <p:cxnSp>
        <p:nvCxnSpPr>
          <p:cNvPr id="374" name="AutoShape 158">
            <a:extLst>
              <a:ext uri="{FF2B5EF4-FFF2-40B4-BE49-F238E27FC236}">
                <a16:creationId xmlns:a16="http://schemas.microsoft.com/office/drawing/2014/main" id="{D4A9E626-BDFB-4F07-B985-78A0B4E9455E}"/>
              </a:ext>
            </a:extLst>
          </p:cNvPr>
          <p:cNvCxnSpPr>
            <a:cxnSpLocks noChangeShapeType="1"/>
          </p:cNvCxnSpPr>
          <p:nvPr/>
        </p:nvCxnSpPr>
        <p:spPr bwMode="auto">
          <a:xfrm flipH="1">
            <a:off x="3938589" y="5714736"/>
            <a:ext cx="90487" cy="409670"/>
          </a:xfrm>
          <a:prstGeom prst="straightConnector1">
            <a:avLst/>
          </a:prstGeom>
          <a:noFill/>
          <a:ln w="9525">
            <a:solidFill>
              <a:srgbClr val="000000"/>
            </a:solidFill>
            <a:round/>
            <a:headEnd/>
            <a:tailEnd/>
          </a:ln>
        </p:spPr>
      </p:cxnSp>
      <p:cxnSp>
        <p:nvCxnSpPr>
          <p:cNvPr id="375" name="AutoShape 159">
            <a:extLst>
              <a:ext uri="{FF2B5EF4-FFF2-40B4-BE49-F238E27FC236}">
                <a16:creationId xmlns:a16="http://schemas.microsoft.com/office/drawing/2014/main" id="{4AF03087-C3E5-45AB-9B9F-ED391911D347}"/>
              </a:ext>
            </a:extLst>
          </p:cNvPr>
          <p:cNvCxnSpPr>
            <a:cxnSpLocks noChangeShapeType="1"/>
          </p:cNvCxnSpPr>
          <p:nvPr/>
        </p:nvCxnSpPr>
        <p:spPr bwMode="auto">
          <a:xfrm>
            <a:off x="4025901" y="5714736"/>
            <a:ext cx="80963" cy="409670"/>
          </a:xfrm>
          <a:prstGeom prst="straightConnector1">
            <a:avLst/>
          </a:prstGeom>
          <a:noFill/>
          <a:ln w="9525">
            <a:solidFill>
              <a:srgbClr val="000000"/>
            </a:solidFill>
            <a:round/>
            <a:headEnd/>
            <a:tailEnd/>
          </a:ln>
        </p:spPr>
      </p:cxnSp>
      <p:cxnSp>
        <p:nvCxnSpPr>
          <p:cNvPr id="376" name="AutoShape 160">
            <a:extLst>
              <a:ext uri="{FF2B5EF4-FFF2-40B4-BE49-F238E27FC236}">
                <a16:creationId xmlns:a16="http://schemas.microsoft.com/office/drawing/2014/main" id="{5D9B306B-BE54-46E2-8E52-32C8751202EA}"/>
              </a:ext>
            </a:extLst>
          </p:cNvPr>
          <p:cNvCxnSpPr>
            <a:cxnSpLocks noChangeShapeType="1"/>
          </p:cNvCxnSpPr>
          <p:nvPr/>
        </p:nvCxnSpPr>
        <p:spPr bwMode="auto">
          <a:xfrm flipH="1">
            <a:off x="4195763" y="5714736"/>
            <a:ext cx="88900" cy="409670"/>
          </a:xfrm>
          <a:prstGeom prst="straightConnector1">
            <a:avLst/>
          </a:prstGeom>
          <a:noFill/>
          <a:ln w="9525">
            <a:solidFill>
              <a:srgbClr val="000000"/>
            </a:solidFill>
            <a:round/>
            <a:headEnd/>
            <a:tailEnd/>
          </a:ln>
        </p:spPr>
      </p:cxnSp>
      <p:cxnSp>
        <p:nvCxnSpPr>
          <p:cNvPr id="377" name="AutoShape 161">
            <a:extLst>
              <a:ext uri="{FF2B5EF4-FFF2-40B4-BE49-F238E27FC236}">
                <a16:creationId xmlns:a16="http://schemas.microsoft.com/office/drawing/2014/main" id="{44D114B7-47DC-4AC9-BBE7-00E86ECCCBAF}"/>
              </a:ext>
            </a:extLst>
          </p:cNvPr>
          <p:cNvCxnSpPr>
            <a:cxnSpLocks noChangeShapeType="1"/>
          </p:cNvCxnSpPr>
          <p:nvPr/>
        </p:nvCxnSpPr>
        <p:spPr bwMode="auto">
          <a:xfrm>
            <a:off x="4283076" y="5714736"/>
            <a:ext cx="80963" cy="409670"/>
          </a:xfrm>
          <a:prstGeom prst="straightConnector1">
            <a:avLst/>
          </a:prstGeom>
          <a:noFill/>
          <a:ln w="9525">
            <a:solidFill>
              <a:srgbClr val="000000"/>
            </a:solidFill>
            <a:round/>
            <a:headEnd/>
            <a:tailEnd/>
          </a:ln>
        </p:spPr>
      </p:cxnSp>
      <p:cxnSp>
        <p:nvCxnSpPr>
          <p:cNvPr id="378" name="AutoShape 162">
            <a:extLst>
              <a:ext uri="{FF2B5EF4-FFF2-40B4-BE49-F238E27FC236}">
                <a16:creationId xmlns:a16="http://schemas.microsoft.com/office/drawing/2014/main" id="{25045834-D251-43C9-B5DC-8F7953037B82}"/>
              </a:ext>
            </a:extLst>
          </p:cNvPr>
          <p:cNvCxnSpPr>
            <a:cxnSpLocks noChangeShapeType="1"/>
          </p:cNvCxnSpPr>
          <p:nvPr/>
        </p:nvCxnSpPr>
        <p:spPr bwMode="auto">
          <a:xfrm flipH="1">
            <a:off x="4437063" y="5714736"/>
            <a:ext cx="88900" cy="409670"/>
          </a:xfrm>
          <a:prstGeom prst="straightConnector1">
            <a:avLst/>
          </a:prstGeom>
          <a:noFill/>
          <a:ln w="9525">
            <a:solidFill>
              <a:srgbClr val="000000"/>
            </a:solidFill>
            <a:round/>
            <a:headEnd/>
            <a:tailEnd/>
          </a:ln>
        </p:spPr>
      </p:cxnSp>
      <p:cxnSp>
        <p:nvCxnSpPr>
          <p:cNvPr id="379" name="AutoShape 163">
            <a:extLst>
              <a:ext uri="{FF2B5EF4-FFF2-40B4-BE49-F238E27FC236}">
                <a16:creationId xmlns:a16="http://schemas.microsoft.com/office/drawing/2014/main" id="{C919932A-F04F-41EC-9F57-801F533061BE}"/>
              </a:ext>
            </a:extLst>
          </p:cNvPr>
          <p:cNvCxnSpPr>
            <a:cxnSpLocks noChangeShapeType="1"/>
          </p:cNvCxnSpPr>
          <p:nvPr/>
        </p:nvCxnSpPr>
        <p:spPr bwMode="auto">
          <a:xfrm>
            <a:off x="4524376" y="5714736"/>
            <a:ext cx="80963" cy="409670"/>
          </a:xfrm>
          <a:prstGeom prst="straightConnector1">
            <a:avLst/>
          </a:prstGeom>
          <a:noFill/>
          <a:ln w="9525">
            <a:solidFill>
              <a:srgbClr val="000000"/>
            </a:solidFill>
            <a:round/>
            <a:headEnd/>
            <a:tailEnd/>
          </a:ln>
        </p:spPr>
      </p:cxnSp>
      <p:cxnSp>
        <p:nvCxnSpPr>
          <p:cNvPr id="380" name="AutoShape 164">
            <a:extLst>
              <a:ext uri="{FF2B5EF4-FFF2-40B4-BE49-F238E27FC236}">
                <a16:creationId xmlns:a16="http://schemas.microsoft.com/office/drawing/2014/main" id="{022BCC8B-C265-4C4C-875A-99765A87313C}"/>
              </a:ext>
            </a:extLst>
          </p:cNvPr>
          <p:cNvCxnSpPr>
            <a:cxnSpLocks noChangeShapeType="1"/>
          </p:cNvCxnSpPr>
          <p:nvPr/>
        </p:nvCxnSpPr>
        <p:spPr bwMode="auto">
          <a:xfrm flipH="1">
            <a:off x="4694238" y="5714736"/>
            <a:ext cx="88900" cy="409670"/>
          </a:xfrm>
          <a:prstGeom prst="straightConnector1">
            <a:avLst/>
          </a:prstGeom>
          <a:noFill/>
          <a:ln w="9525">
            <a:solidFill>
              <a:srgbClr val="000000"/>
            </a:solidFill>
            <a:round/>
            <a:headEnd/>
            <a:tailEnd/>
          </a:ln>
        </p:spPr>
      </p:cxnSp>
      <p:cxnSp>
        <p:nvCxnSpPr>
          <p:cNvPr id="381" name="AutoShape 165">
            <a:extLst>
              <a:ext uri="{FF2B5EF4-FFF2-40B4-BE49-F238E27FC236}">
                <a16:creationId xmlns:a16="http://schemas.microsoft.com/office/drawing/2014/main" id="{15413589-42B6-4A23-9FE6-0A501D9AE0E5}"/>
              </a:ext>
            </a:extLst>
          </p:cNvPr>
          <p:cNvCxnSpPr>
            <a:cxnSpLocks noChangeShapeType="1"/>
          </p:cNvCxnSpPr>
          <p:nvPr/>
        </p:nvCxnSpPr>
        <p:spPr bwMode="auto">
          <a:xfrm>
            <a:off x="4781551" y="5714736"/>
            <a:ext cx="80963" cy="409670"/>
          </a:xfrm>
          <a:prstGeom prst="straightConnector1">
            <a:avLst/>
          </a:prstGeom>
          <a:noFill/>
          <a:ln w="9525">
            <a:solidFill>
              <a:srgbClr val="000000"/>
            </a:solidFill>
            <a:round/>
            <a:headEnd/>
            <a:tailEnd/>
          </a:ln>
        </p:spPr>
      </p:cxnSp>
      <p:cxnSp>
        <p:nvCxnSpPr>
          <p:cNvPr id="382" name="AutoShape 166">
            <a:extLst>
              <a:ext uri="{FF2B5EF4-FFF2-40B4-BE49-F238E27FC236}">
                <a16:creationId xmlns:a16="http://schemas.microsoft.com/office/drawing/2014/main" id="{08835AEF-5BE9-4F72-A8A2-8BF2CCD0E5E8}"/>
              </a:ext>
            </a:extLst>
          </p:cNvPr>
          <p:cNvCxnSpPr>
            <a:cxnSpLocks noChangeShapeType="1"/>
          </p:cNvCxnSpPr>
          <p:nvPr/>
        </p:nvCxnSpPr>
        <p:spPr bwMode="auto">
          <a:xfrm flipH="1">
            <a:off x="4951413" y="5714736"/>
            <a:ext cx="88900" cy="409670"/>
          </a:xfrm>
          <a:prstGeom prst="straightConnector1">
            <a:avLst/>
          </a:prstGeom>
          <a:noFill/>
          <a:ln w="9525">
            <a:solidFill>
              <a:srgbClr val="000000"/>
            </a:solidFill>
            <a:round/>
            <a:headEnd/>
            <a:tailEnd/>
          </a:ln>
        </p:spPr>
      </p:cxnSp>
      <p:cxnSp>
        <p:nvCxnSpPr>
          <p:cNvPr id="383" name="AutoShape 167">
            <a:extLst>
              <a:ext uri="{FF2B5EF4-FFF2-40B4-BE49-F238E27FC236}">
                <a16:creationId xmlns:a16="http://schemas.microsoft.com/office/drawing/2014/main" id="{863096C6-3406-4173-A8A2-E5F9D9031FCB}"/>
              </a:ext>
            </a:extLst>
          </p:cNvPr>
          <p:cNvCxnSpPr>
            <a:cxnSpLocks noChangeShapeType="1"/>
          </p:cNvCxnSpPr>
          <p:nvPr/>
        </p:nvCxnSpPr>
        <p:spPr bwMode="auto">
          <a:xfrm>
            <a:off x="5037138" y="5714736"/>
            <a:ext cx="82550" cy="409670"/>
          </a:xfrm>
          <a:prstGeom prst="straightConnector1">
            <a:avLst/>
          </a:prstGeom>
          <a:noFill/>
          <a:ln w="9525">
            <a:solidFill>
              <a:srgbClr val="000000"/>
            </a:solidFill>
            <a:round/>
            <a:headEnd/>
            <a:tailEnd/>
          </a:ln>
        </p:spPr>
      </p:cxnSp>
      <p:cxnSp>
        <p:nvCxnSpPr>
          <p:cNvPr id="384" name="AutoShape 168">
            <a:extLst>
              <a:ext uri="{FF2B5EF4-FFF2-40B4-BE49-F238E27FC236}">
                <a16:creationId xmlns:a16="http://schemas.microsoft.com/office/drawing/2014/main" id="{B93BEFD5-B41E-462C-936E-A549A911BDAB}"/>
              </a:ext>
            </a:extLst>
          </p:cNvPr>
          <p:cNvCxnSpPr>
            <a:cxnSpLocks noChangeShapeType="1"/>
          </p:cNvCxnSpPr>
          <p:nvPr/>
        </p:nvCxnSpPr>
        <p:spPr bwMode="auto">
          <a:xfrm flipH="1">
            <a:off x="5205413" y="5714736"/>
            <a:ext cx="88900" cy="409670"/>
          </a:xfrm>
          <a:prstGeom prst="straightConnector1">
            <a:avLst/>
          </a:prstGeom>
          <a:noFill/>
          <a:ln w="9525">
            <a:solidFill>
              <a:srgbClr val="000000"/>
            </a:solidFill>
            <a:round/>
            <a:headEnd/>
            <a:tailEnd/>
          </a:ln>
        </p:spPr>
      </p:cxnSp>
      <p:cxnSp>
        <p:nvCxnSpPr>
          <p:cNvPr id="385" name="AutoShape 169">
            <a:extLst>
              <a:ext uri="{FF2B5EF4-FFF2-40B4-BE49-F238E27FC236}">
                <a16:creationId xmlns:a16="http://schemas.microsoft.com/office/drawing/2014/main" id="{F83D83E3-B107-4E2A-94CC-9DCAE5ED1209}"/>
              </a:ext>
            </a:extLst>
          </p:cNvPr>
          <p:cNvCxnSpPr>
            <a:cxnSpLocks noChangeShapeType="1"/>
          </p:cNvCxnSpPr>
          <p:nvPr/>
        </p:nvCxnSpPr>
        <p:spPr bwMode="auto">
          <a:xfrm>
            <a:off x="5292726" y="5714736"/>
            <a:ext cx="80963" cy="409670"/>
          </a:xfrm>
          <a:prstGeom prst="straightConnector1">
            <a:avLst/>
          </a:prstGeom>
          <a:noFill/>
          <a:ln w="9525">
            <a:solidFill>
              <a:srgbClr val="000000"/>
            </a:solidFill>
            <a:round/>
            <a:headEnd/>
            <a:tailEnd/>
          </a:ln>
        </p:spPr>
      </p:cxnSp>
      <p:cxnSp>
        <p:nvCxnSpPr>
          <p:cNvPr id="386" name="AutoShape 170">
            <a:extLst>
              <a:ext uri="{FF2B5EF4-FFF2-40B4-BE49-F238E27FC236}">
                <a16:creationId xmlns:a16="http://schemas.microsoft.com/office/drawing/2014/main" id="{83204038-920E-4BDB-9A32-9249A6F2C363}"/>
              </a:ext>
            </a:extLst>
          </p:cNvPr>
          <p:cNvCxnSpPr>
            <a:cxnSpLocks noChangeShapeType="1"/>
          </p:cNvCxnSpPr>
          <p:nvPr/>
        </p:nvCxnSpPr>
        <p:spPr bwMode="auto">
          <a:xfrm flipH="1">
            <a:off x="5434013" y="5714736"/>
            <a:ext cx="88900" cy="409670"/>
          </a:xfrm>
          <a:prstGeom prst="straightConnector1">
            <a:avLst/>
          </a:prstGeom>
          <a:noFill/>
          <a:ln w="9525">
            <a:solidFill>
              <a:srgbClr val="000000"/>
            </a:solidFill>
            <a:round/>
            <a:headEnd/>
            <a:tailEnd/>
          </a:ln>
        </p:spPr>
      </p:cxnSp>
      <p:cxnSp>
        <p:nvCxnSpPr>
          <p:cNvPr id="387" name="AutoShape 171">
            <a:extLst>
              <a:ext uri="{FF2B5EF4-FFF2-40B4-BE49-F238E27FC236}">
                <a16:creationId xmlns:a16="http://schemas.microsoft.com/office/drawing/2014/main" id="{3F4F128A-6143-45E6-896B-3018C4724A34}"/>
              </a:ext>
            </a:extLst>
          </p:cNvPr>
          <p:cNvCxnSpPr>
            <a:cxnSpLocks noChangeShapeType="1"/>
          </p:cNvCxnSpPr>
          <p:nvPr/>
        </p:nvCxnSpPr>
        <p:spPr bwMode="auto">
          <a:xfrm>
            <a:off x="5522913" y="5714736"/>
            <a:ext cx="80962" cy="409670"/>
          </a:xfrm>
          <a:prstGeom prst="straightConnector1">
            <a:avLst/>
          </a:prstGeom>
          <a:noFill/>
          <a:ln w="9525">
            <a:solidFill>
              <a:srgbClr val="000000"/>
            </a:solidFill>
            <a:round/>
            <a:headEnd/>
            <a:tailEnd/>
          </a:ln>
        </p:spPr>
      </p:cxnSp>
      <p:cxnSp>
        <p:nvCxnSpPr>
          <p:cNvPr id="388" name="AutoShape 172">
            <a:extLst>
              <a:ext uri="{FF2B5EF4-FFF2-40B4-BE49-F238E27FC236}">
                <a16:creationId xmlns:a16="http://schemas.microsoft.com/office/drawing/2014/main" id="{64DE9E46-527C-4B71-A6FF-5C6EF837A360}"/>
              </a:ext>
            </a:extLst>
          </p:cNvPr>
          <p:cNvCxnSpPr>
            <a:cxnSpLocks noChangeShapeType="1"/>
          </p:cNvCxnSpPr>
          <p:nvPr/>
        </p:nvCxnSpPr>
        <p:spPr bwMode="auto">
          <a:xfrm flipH="1">
            <a:off x="5691188" y="5714736"/>
            <a:ext cx="88900" cy="409670"/>
          </a:xfrm>
          <a:prstGeom prst="straightConnector1">
            <a:avLst/>
          </a:prstGeom>
          <a:noFill/>
          <a:ln w="9525">
            <a:solidFill>
              <a:srgbClr val="000000"/>
            </a:solidFill>
            <a:round/>
            <a:headEnd/>
            <a:tailEnd/>
          </a:ln>
        </p:spPr>
      </p:cxnSp>
      <p:cxnSp>
        <p:nvCxnSpPr>
          <p:cNvPr id="389" name="AutoShape 173">
            <a:extLst>
              <a:ext uri="{FF2B5EF4-FFF2-40B4-BE49-F238E27FC236}">
                <a16:creationId xmlns:a16="http://schemas.microsoft.com/office/drawing/2014/main" id="{C76775D0-BEC4-44F1-8A28-884EB1205382}"/>
              </a:ext>
            </a:extLst>
          </p:cNvPr>
          <p:cNvCxnSpPr>
            <a:cxnSpLocks noChangeShapeType="1"/>
          </p:cNvCxnSpPr>
          <p:nvPr/>
        </p:nvCxnSpPr>
        <p:spPr bwMode="auto">
          <a:xfrm>
            <a:off x="5780088" y="5714736"/>
            <a:ext cx="80962" cy="409670"/>
          </a:xfrm>
          <a:prstGeom prst="straightConnector1">
            <a:avLst/>
          </a:prstGeom>
          <a:noFill/>
          <a:ln w="9525">
            <a:solidFill>
              <a:srgbClr val="000000"/>
            </a:solidFill>
            <a:round/>
            <a:headEnd/>
            <a:tailEnd/>
          </a:ln>
        </p:spPr>
      </p:cxnSp>
      <p:cxnSp>
        <p:nvCxnSpPr>
          <p:cNvPr id="390" name="AutoShape 174">
            <a:extLst>
              <a:ext uri="{FF2B5EF4-FFF2-40B4-BE49-F238E27FC236}">
                <a16:creationId xmlns:a16="http://schemas.microsoft.com/office/drawing/2014/main" id="{25736912-AFC3-4E41-A925-993065307BC9}"/>
              </a:ext>
            </a:extLst>
          </p:cNvPr>
          <p:cNvCxnSpPr>
            <a:cxnSpLocks noChangeShapeType="1"/>
          </p:cNvCxnSpPr>
          <p:nvPr/>
        </p:nvCxnSpPr>
        <p:spPr bwMode="auto">
          <a:xfrm flipH="1">
            <a:off x="5946775" y="5714736"/>
            <a:ext cx="88900" cy="409670"/>
          </a:xfrm>
          <a:prstGeom prst="straightConnector1">
            <a:avLst/>
          </a:prstGeom>
          <a:noFill/>
          <a:ln w="9525">
            <a:solidFill>
              <a:srgbClr val="000000"/>
            </a:solidFill>
            <a:round/>
            <a:headEnd/>
            <a:tailEnd/>
          </a:ln>
        </p:spPr>
      </p:cxnSp>
      <p:cxnSp>
        <p:nvCxnSpPr>
          <p:cNvPr id="391" name="AutoShape 175">
            <a:extLst>
              <a:ext uri="{FF2B5EF4-FFF2-40B4-BE49-F238E27FC236}">
                <a16:creationId xmlns:a16="http://schemas.microsoft.com/office/drawing/2014/main" id="{6EF8350D-4800-475A-AD9E-35C8BD513E32}"/>
              </a:ext>
            </a:extLst>
          </p:cNvPr>
          <p:cNvCxnSpPr>
            <a:cxnSpLocks noChangeShapeType="1"/>
          </p:cNvCxnSpPr>
          <p:nvPr/>
        </p:nvCxnSpPr>
        <p:spPr bwMode="auto">
          <a:xfrm>
            <a:off x="6034088" y="5714736"/>
            <a:ext cx="80962" cy="409670"/>
          </a:xfrm>
          <a:prstGeom prst="straightConnector1">
            <a:avLst/>
          </a:prstGeom>
          <a:noFill/>
          <a:ln w="9525">
            <a:solidFill>
              <a:srgbClr val="000000"/>
            </a:solidFill>
            <a:round/>
            <a:headEnd/>
            <a:tailEnd/>
          </a:ln>
        </p:spPr>
      </p:cxnSp>
      <p:cxnSp>
        <p:nvCxnSpPr>
          <p:cNvPr id="392" name="AutoShape 176">
            <a:extLst>
              <a:ext uri="{FF2B5EF4-FFF2-40B4-BE49-F238E27FC236}">
                <a16:creationId xmlns:a16="http://schemas.microsoft.com/office/drawing/2014/main" id="{30C4F7AB-875D-472A-A20A-65AA7F23C979}"/>
              </a:ext>
            </a:extLst>
          </p:cNvPr>
          <p:cNvCxnSpPr>
            <a:cxnSpLocks noChangeShapeType="1"/>
          </p:cNvCxnSpPr>
          <p:nvPr/>
        </p:nvCxnSpPr>
        <p:spPr bwMode="auto">
          <a:xfrm flipH="1">
            <a:off x="6203950" y="5714736"/>
            <a:ext cx="88900" cy="409670"/>
          </a:xfrm>
          <a:prstGeom prst="straightConnector1">
            <a:avLst/>
          </a:prstGeom>
          <a:noFill/>
          <a:ln w="9525">
            <a:solidFill>
              <a:srgbClr val="000000"/>
            </a:solidFill>
            <a:round/>
            <a:headEnd/>
            <a:tailEnd/>
          </a:ln>
        </p:spPr>
      </p:cxnSp>
      <p:cxnSp>
        <p:nvCxnSpPr>
          <p:cNvPr id="393" name="AutoShape 177">
            <a:extLst>
              <a:ext uri="{FF2B5EF4-FFF2-40B4-BE49-F238E27FC236}">
                <a16:creationId xmlns:a16="http://schemas.microsoft.com/office/drawing/2014/main" id="{EAD1C5BB-0704-4DC5-A37F-EF073B231519}"/>
              </a:ext>
            </a:extLst>
          </p:cNvPr>
          <p:cNvCxnSpPr>
            <a:cxnSpLocks noChangeShapeType="1"/>
          </p:cNvCxnSpPr>
          <p:nvPr/>
        </p:nvCxnSpPr>
        <p:spPr bwMode="auto">
          <a:xfrm>
            <a:off x="6291263" y="5714736"/>
            <a:ext cx="80962" cy="409670"/>
          </a:xfrm>
          <a:prstGeom prst="straightConnector1">
            <a:avLst/>
          </a:prstGeom>
          <a:noFill/>
          <a:ln w="9525">
            <a:solidFill>
              <a:srgbClr val="000000"/>
            </a:solidFill>
            <a:round/>
            <a:headEnd/>
            <a:tailEnd/>
          </a:ln>
        </p:spPr>
      </p:cxnSp>
      <p:cxnSp>
        <p:nvCxnSpPr>
          <p:cNvPr id="394" name="AutoShape 178">
            <a:extLst>
              <a:ext uri="{FF2B5EF4-FFF2-40B4-BE49-F238E27FC236}">
                <a16:creationId xmlns:a16="http://schemas.microsoft.com/office/drawing/2014/main" id="{A9E7FBDB-16CC-4DA1-AC0D-3D027BDA0D56}"/>
              </a:ext>
            </a:extLst>
          </p:cNvPr>
          <p:cNvCxnSpPr>
            <a:cxnSpLocks noChangeShapeType="1"/>
          </p:cNvCxnSpPr>
          <p:nvPr/>
        </p:nvCxnSpPr>
        <p:spPr bwMode="auto">
          <a:xfrm flipH="1">
            <a:off x="6500813" y="5714736"/>
            <a:ext cx="88900" cy="409670"/>
          </a:xfrm>
          <a:prstGeom prst="straightConnector1">
            <a:avLst/>
          </a:prstGeom>
          <a:noFill/>
          <a:ln w="9525">
            <a:solidFill>
              <a:srgbClr val="000000"/>
            </a:solidFill>
            <a:round/>
            <a:headEnd/>
            <a:tailEnd/>
          </a:ln>
        </p:spPr>
      </p:cxnSp>
      <p:cxnSp>
        <p:nvCxnSpPr>
          <p:cNvPr id="395" name="AutoShape 179">
            <a:extLst>
              <a:ext uri="{FF2B5EF4-FFF2-40B4-BE49-F238E27FC236}">
                <a16:creationId xmlns:a16="http://schemas.microsoft.com/office/drawing/2014/main" id="{8CB0AC22-EFA0-4FEE-B10E-2CC1830F4B07}"/>
              </a:ext>
            </a:extLst>
          </p:cNvPr>
          <p:cNvCxnSpPr>
            <a:cxnSpLocks noChangeShapeType="1"/>
          </p:cNvCxnSpPr>
          <p:nvPr/>
        </p:nvCxnSpPr>
        <p:spPr bwMode="auto">
          <a:xfrm>
            <a:off x="6589713" y="5714736"/>
            <a:ext cx="80962" cy="409670"/>
          </a:xfrm>
          <a:prstGeom prst="straightConnector1">
            <a:avLst/>
          </a:prstGeom>
          <a:noFill/>
          <a:ln w="9525">
            <a:solidFill>
              <a:srgbClr val="000000"/>
            </a:solidFill>
            <a:round/>
            <a:headEnd/>
            <a:tailEnd/>
          </a:ln>
        </p:spPr>
      </p:cxnSp>
      <p:cxnSp>
        <p:nvCxnSpPr>
          <p:cNvPr id="396" name="AutoShape 180">
            <a:extLst>
              <a:ext uri="{FF2B5EF4-FFF2-40B4-BE49-F238E27FC236}">
                <a16:creationId xmlns:a16="http://schemas.microsoft.com/office/drawing/2014/main" id="{A46B7532-7E34-44A1-9E13-CEA1FF47E4DE}"/>
              </a:ext>
            </a:extLst>
          </p:cNvPr>
          <p:cNvCxnSpPr>
            <a:cxnSpLocks noChangeShapeType="1"/>
          </p:cNvCxnSpPr>
          <p:nvPr/>
        </p:nvCxnSpPr>
        <p:spPr bwMode="auto">
          <a:xfrm flipH="1">
            <a:off x="6770688" y="5714736"/>
            <a:ext cx="88900" cy="409670"/>
          </a:xfrm>
          <a:prstGeom prst="straightConnector1">
            <a:avLst/>
          </a:prstGeom>
          <a:noFill/>
          <a:ln w="9525">
            <a:solidFill>
              <a:srgbClr val="000000"/>
            </a:solidFill>
            <a:round/>
            <a:headEnd/>
            <a:tailEnd/>
          </a:ln>
        </p:spPr>
      </p:cxnSp>
      <p:cxnSp>
        <p:nvCxnSpPr>
          <p:cNvPr id="397" name="AutoShape 181">
            <a:extLst>
              <a:ext uri="{FF2B5EF4-FFF2-40B4-BE49-F238E27FC236}">
                <a16:creationId xmlns:a16="http://schemas.microsoft.com/office/drawing/2014/main" id="{EAB607E7-0CE2-40E7-843E-188723BBDEB0}"/>
              </a:ext>
            </a:extLst>
          </p:cNvPr>
          <p:cNvCxnSpPr>
            <a:cxnSpLocks noChangeShapeType="1"/>
          </p:cNvCxnSpPr>
          <p:nvPr/>
        </p:nvCxnSpPr>
        <p:spPr bwMode="auto">
          <a:xfrm>
            <a:off x="6856413" y="5714736"/>
            <a:ext cx="82550" cy="409670"/>
          </a:xfrm>
          <a:prstGeom prst="straightConnector1">
            <a:avLst/>
          </a:prstGeom>
          <a:noFill/>
          <a:ln w="9525">
            <a:solidFill>
              <a:srgbClr val="000000"/>
            </a:solidFill>
            <a:round/>
            <a:headEnd/>
            <a:tailEnd/>
          </a:ln>
        </p:spPr>
      </p:cxnSp>
      <p:cxnSp>
        <p:nvCxnSpPr>
          <p:cNvPr id="398" name="AutoShape 182">
            <a:extLst>
              <a:ext uri="{FF2B5EF4-FFF2-40B4-BE49-F238E27FC236}">
                <a16:creationId xmlns:a16="http://schemas.microsoft.com/office/drawing/2014/main" id="{D2309EB9-A7B1-4542-832B-A324D457213A}"/>
              </a:ext>
            </a:extLst>
          </p:cNvPr>
          <p:cNvCxnSpPr>
            <a:cxnSpLocks noChangeShapeType="1"/>
          </p:cNvCxnSpPr>
          <p:nvPr/>
        </p:nvCxnSpPr>
        <p:spPr bwMode="auto">
          <a:xfrm flipH="1">
            <a:off x="7027863" y="5714736"/>
            <a:ext cx="88900" cy="409670"/>
          </a:xfrm>
          <a:prstGeom prst="straightConnector1">
            <a:avLst/>
          </a:prstGeom>
          <a:noFill/>
          <a:ln w="9525">
            <a:solidFill>
              <a:srgbClr val="000000"/>
            </a:solidFill>
            <a:round/>
            <a:headEnd/>
            <a:tailEnd/>
          </a:ln>
        </p:spPr>
      </p:cxnSp>
      <p:cxnSp>
        <p:nvCxnSpPr>
          <p:cNvPr id="399" name="AutoShape 183">
            <a:extLst>
              <a:ext uri="{FF2B5EF4-FFF2-40B4-BE49-F238E27FC236}">
                <a16:creationId xmlns:a16="http://schemas.microsoft.com/office/drawing/2014/main" id="{5C486558-E46D-44C4-AE94-4EB65F4A1CED}"/>
              </a:ext>
            </a:extLst>
          </p:cNvPr>
          <p:cNvCxnSpPr>
            <a:cxnSpLocks noChangeShapeType="1"/>
          </p:cNvCxnSpPr>
          <p:nvPr/>
        </p:nvCxnSpPr>
        <p:spPr bwMode="auto">
          <a:xfrm>
            <a:off x="7113588" y="5714736"/>
            <a:ext cx="80962" cy="409670"/>
          </a:xfrm>
          <a:prstGeom prst="straightConnector1">
            <a:avLst/>
          </a:prstGeom>
          <a:noFill/>
          <a:ln w="9525">
            <a:solidFill>
              <a:srgbClr val="000000"/>
            </a:solidFill>
            <a:round/>
            <a:headEnd/>
            <a:tailEnd/>
          </a:ln>
        </p:spPr>
      </p:cxnSp>
      <p:cxnSp>
        <p:nvCxnSpPr>
          <p:cNvPr id="400" name="AutoShape 184">
            <a:extLst>
              <a:ext uri="{FF2B5EF4-FFF2-40B4-BE49-F238E27FC236}">
                <a16:creationId xmlns:a16="http://schemas.microsoft.com/office/drawing/2014/main" id="{303E8767-D1D3-485E-81D4-641F76EF69A7}"/>
              </a:ext>
            </a:extLst>
          </p:cNvPr>
          <p:cNvCxnSpPr>
            <a:cxnSpLocks noChangeShapeType="1"/>
          </p:cNvCxnSpPr>
          <p:nvPr/>
        </p:nvCxnSpPr>
        <p:spPr bwMode="auto">
          <a:xfrm flipH="1">
            <a:off x="7269163" y="5714736"/>
            <a:ext cx="88900" cy="409670"/>
          </a:xfrm>
          <a:prstGeom prst="straightConnector1">
            <a:avLst/>
          </a:prstGeom>
          <a:noFill/>
          <a:ln w="9525">
            <a:solidFill>
              <a:srgbClr val="000000"/>
            </a:solidFill>
            <a:round/>
            <a:headEnd/>
            <a:tailEnd/>
          </a:ln>
        </p:spPr>
      </p:cxnSp>
      <p:cxnSp>
        <p:nvCxnSpPr>
          <p:cNvPr id="401" name="AutoShape 185">
            <a:extLst>
              <a:ext uri="{FF2B5EF4-FFF2-40B4-BE49-F238E27FC236}">
                <a16:creationId xmlns:a16="http://schemas.microsoft.com/office/drawing/2014/main" id="{544392EB-4E9E-49CC-A221-175E683447A8}"/>
              </a:ext>
            </a:extLst>
          </p:cNvPr>
          <p:cNvCxnSpPr>
            <a:cxnSpLocks noChangeShapeType="1"/>
          </p:cNvCxnSpPr>
          <p:nvPr/>
        </p:nvCxnSpPr>
        <p:spPr bwMode="auto">
          <a:xfrm>
            <a:off x="7354888" y="5714736"/>
            <a:ext cx="80962" cy="409670"/>
          </a:xfrm>
          <a:prstGeom prst="straightConnector1">
            <a:avLst/>
          </a:prstGeom>
          <a:noFill/>
          <a:ln w="9525">
            <a:solidFill>
              <a:srgbClr val="000000"/>
            </a:solidFill>
            <a:round/>
            <a:headEnd/>
            <a:tailEnd/>
          </a:ln>
        </p:spPr>
      </p:cxnSp>
      <p:cxnSp>
        <p:nvCxnSpPr>
          <p:cNvPr id="402" name="AutoShape 186">
            <a:extLst>
              <a:ext uri="{FF2B5EF4-FFF2-40B4-BE49-F238E27FC236}">
                <a16:creationId xmlns:a16="http://schemas.microsoft.com/office/drawing/2014/main" id="{E9EB9208-7367-4084-958B-1517876D9E90}"/>
              </a:ext>
            </a:extLst>
          </p:cNvPr>
          <p:cNvCxnSpPr>
            <a:cxnSpLocks noChangeShapeType="1"/>
          </p:cNvCxnSpPr>
          <p:nvPr/>
        </p:nvCxnSpPr>
        <p:spPr bwMode="auto">
          <a:xfrm flipH="1">
            <a:off x="7510463" y="5714736"/>
            <a:ext cx="88900" cy="409670"/>
          </a:xfrm>
          <a:prstGeom prst="straightConnector1">
            <a:avLst/>
          </a:prstGeom>
          <a:noFill/>
          <a:ln w="9525">
            <a:solidFill>
              <a:srgbClr val="000000"/>
            </a:solidFill>
            <a:round/>
            <a:headEnd/>
            <a:tailEnd/>
          </a:ln>
        </p:spPr>
      </p:cxnSp>
      <p:cxnSp>
        <p:nvCxnSpPr>
          <p:cNvPr id="403" name="AutoShape 187">
            <a:extLst>
              <a:ext uri="{FF2B5EF4-FFF2-40B4-BE49-F238E27FC236}">
                <a16:creationId xmlns:a16="http://schemas.microsoft.com/office/drawing/2014/main" id="{CDA8AF5A-BF90-4943-A950-727CCE513EAF}"/>
              </a:ext>
            </a:extLst>
          </p:cNvPr>
          <p:cNvCxnSpPr>
            <a:cxnSpLocks noChangeShapeType="1"/>
          </p:cNvCxnSpPr>
          <p:nvPr/>
        </p:nvCxnSpPr>
        <p:spPr bwMode="auto">
          <a:xfrm>
            <a:off x="7599363" y="5714736"/>
            <a:ext cx="80962" cy="409670"/>
          </a:xfrm>
          <a:prstGeom prst="straightConnector1">
            <a:avLst/>
          </a:prstGeom>
          <a:noFill/>
          <a:ln w="9525">
            <a:solidFill>
              <a:srgbClr val="000000"/>
            </a:solidFill>
            <a:round/>
            <a:headEnd/>
            <a:tailEnd/>
          </a:ln>
        </p:spPr>
      </p:cxnSp>
      <p:cxnSp>
        <p:nvCxnSpPr>
          <p:cNvPr id="404" name="AutoShape 188">
            <a:extLst>
              <a:ext uri="{FF2B5EF4-FFF2-40B4-BE49-F238E27FC236}">
                <a16:creationId xmlns:a16="http://schemas.microsoft.com/office/drawing/2014/main" id="{210DA6AF-6C66-4BE5-9584-E474B091C0EA}"/>
              </a:ext>
            </a:extLst>
          </p:cNvPr>
          <p:cNvCxnSpPr>
            <a:cxnSpLocks noChangeShapeType="1"/>
          </p:cNvCxnSpPr>
          <p:nvPr/>
        </p:nvCxnSpPr>
        <p:spPr bwMode="auto">
          <a:xfrm flipH="1">
            <a:off x="7766050" y="5714736"/>
            <a:ext cx="90488" cy="409670"/>
          </a:xfrm>
          <a:prstGeom prst="straightConnector1">
            <a:avLst/>
          </a:prstGeom>
          <a:noFill/>
          <a:ln w="9525">
            <a:solidFill>
              <a:srgbClr val="000000"/>
            </a:solidFill>
            <a:round/>
            <a:headEnd/>
            <a:tailEnd/>
          </a:ln>
        </p:spPr>
      </p:cxnSp>
      <p:cxnSp>
        <p:nvCxnSpPr>
          <p:cNvPr id="405" name="AutoShape 189">
            <a:extLst>
              <a:ext uri="{FF2B5EF4-FFF2-40B4-BE49-F238E27FC236}">
                <a16:creationId xmlns:a16="http://schemas.microsoft.com/office/drawing/2014/main" id="{F4531D31-3D87-4A58-8151-AAB5EECC3CCD}"/>
              </a:ext>
            </a:extLst>
          </p:cNvPr>
          <p:cNvCxnSpPr>
            <a:cxnSpLocks noChangeShapeType="1"/>
          </p:cNvCxnSpPr>
          <p:nvPr/>
        </p:nvCxnSpPr>
        <p:spPr bwMode="auto">
          <a:xfrm>
            <a:off x="7856538" y="5714736"/>
            <a:ext cx="80962" cy="409670"/>
          </a:xfrm>
          <a:prstGeom prst="straightConnector1">
            <a:avLst/>
          </a:prstGeom>
          <a:noFill/>
          <a:ln w="9525">
            <a:solidFill>
              <a:srgbClr val="000000"/>
            </a:solidFill>
            <a:round/>
            <a:headEnd/>
            <a:tailEnd/>
          </a:ln>
        </p:spPr>
      </p:cxnSp>
      <p:cxnSp>
        <p:nvCxnSpPr>
          <p:cNvPr id="406" name="AutoShape 190">
            <a:extLst>
              <a:ext uri="{FF2B5EF4-FFF2-40B4-BE49-F238E27FC236}">
                <a16:creationId xmlns:a16="http://schemas.microsoft.com/office/drawing/2014/main" id="{6BC58A7C-A8A6-465E-8C96-9A40A88B79D8}"/>
              </a:ext>
            </a:extLst>
          </p:cNvPr>
          <p:cNvCxnSpPr>
            <a:cxnSpLocks noChangeShapeType="1"/>
          </p:cNvCxnSpPr>
          <p:nvPr/>
        </p:nvCxnSpPr>
        <p:spPr bwMode="auto">
          <a:xfrm flipH="1">
            <a:off x="8007350" y="5714736"/>
            <a:ext cx="88900" cy="409670"/>
          </a:xfrm>
          <a:prstGeom prst="straightConnector1">
            <a:avLst/>
          </a:prstGeom>
          <a:noFill/>
          <a:ln w="9525">
            <a:solidFill>
              <a:srgbClr val="000000"/>
            </a:solidFill>
            <a:round/>
            <a:headEnd/>
            <a:tailEnd/>
          </a:ln>
        </p:spPr>
      </p:cxnSp>
      <p:cxnSp>
        <p:nvCxnSpPr>
          <p:cNvPr id="407" name="AutoShape 191">
            <a:extLst>
              <a:ext uri="{FF2B5EF4-FFF2-40B4-BE49-F238E27FC236}">
                <a16:creationId xmlns:a16="http://schemas.microsoft.com/office/drawing/2014/main" id="{1288B4E7-6014-428C-BA3B-66EF0A968BC9}"/>
              </a:ext>
            </a:extLst>
          </p:cNvPr>
          <p:cNvCxnSpPr>
            <a:cxnSpLocks noChangeShapeType="1"/>
          </p:cNvCxnSpPr>
          <p:nvPr/>
        </p:nvCxnSpPr>
        <p:spPr bwMode="auto">
          <a:xfrm>
            <a:off x="8096250" y="5714736"/>
            <a:ext cx="82550" cy="409670"/>
          </a:xfrm>
          <a:prstGeom prst="straightConnector1">
            <a:avLst/>
          </a:prstGeom>
          <a:noFill/>
          <a:ln w="9525">
            <a:solidFill>
              <a:srgbClr val="000000"/>
            </a:solidFill>
            <a:round/>
            <a:headEnd/>
            <a:tailEnd/>
          </a:ln>
        </p:spPr>
      </p:cxnSp>
      <p:cxnSp>
        <p:nvCxnSpPr>
          <p:cNvPr id="408" name="AutoShape 192">
            <a:extLst>
              <a:ext uri="{FF2B5EF4-FFF2-40B4-BE49-F238E27FC236}">
                <a16:creationId xmlns:a16="http://schemas.microsoft.com/office/drawing/2014/main" id="{F162CCB4-0CAF-4860-9218-84ABC38DD730}"/>
              </a:ext>
            </a:extLst>
          </p:cNvPr>
          <p:cNvCxnSpPr>
            <a:cxnSpLocks noChangeShapeType="1"/>
          </p:cNvCxnSpPr>
          <p:nvPr/>
        </p:nvCxnSpPr>
        <p:spPr bwMode="auto">
          <a:xfrm flipH="1">
            <a:off x="8264525" y="5714736"/>
            <a:ext cx="88900" cy="409670"/>
          </a:xfrm>
          <a:prstGeom prst="straightConnector1">
            <a:avLst/>
          </a:prstGeom>
          <a:noFill/>
          <a:ln w="9525">
            <a:solidFill>
              <a:srgbClr val="000000"/>
            </a:solidFill>
            <a:round/>
            <a:headEnd/>
            <a:tailEnd/>
          </a:ln>
        </p:spPr>
      </p:cxnSp>
      <p:cxnSp>
        <p:nvCxnSpPr>
          <p:cNvPr id="409" name="AutoShape 193">
            <a:extLst>
              <a:ext uri="{FF2B5EF4-FFF2-40B4-BE49-F238E27FC236}">
                <a16:creationId xmlns:a16="http://schemas.microsoft.com/office/drawing/2014/main" id="{BB8C98E2-B75A-402E-909B-FB5874E1D26F}"/>
              </a:ext>
            </a:extLst>
          </p:cNvPr>
          <p:cNvCxnSpPr>
            <a:cxnSpLocks noChangeShapeType="1"/>
          </p:cNvCxnSpPr>
          <p:nvPr/>
        </p:nvCxnSpPr>
        <p:spPr bwMode="auto">
          <a:xfrm>
            <a:off x="8353426" y="5714736"/>
            <a:ext cx="80963" cy="409670"/>
          </a:xfrm>
          <a:prstGeom prst="straightConnector1">
            <a:avLst/>
          </a:prstGeom>
          <a:noFill/>
          <a:ln w="9525">
            <a:solidFill>
              <a:srgbClr val="000000"/>
            </a:solidFill>
            <a:round/>
            <a:headEnd/>
            <a:tailEnd/>
          </a:ln>
        </p:spPr>
      </p:cxnSp>
      <p:sp>
        <p:nvSpPr>
          <p:cNvPr id="410" name="AutoShape 194">
            <a:extLst>
              <a:ext uri="{FF2B5EF4-FFF2-40B4-BE49-F238E27FC236}">
                <a16:creationId xmlns:a16="http://schemas.microsoft.com/office/drawing/2014/main" id="{4F865166-76A2-4391-9A2D-B02088ED1839}"/>
              </a:ext>
            </a:extLst>
          </p:cNvPr>
          <p:cNvSpPr>
            <a:spLocks noChangeArrowheads="1"/>
          </p:cNvSpPr>
          <p:nvPr/>
        </p:nvSpPr>
        <p:spPr bwMode="auto">
          <a:xfrm>
            <a:off x="468313" y="3258305"/>
            <a:ext cx="944562"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1" name="AutoShape 195">
            <a:extLst>
              <a:ext uri="{FF2B5EF4-FFF2-40B4-BE49-F238E27FC236}">
                <a16:creationId xmlns:a16="http://schemas.microsoft.com/office/drawing/2014/main" id="{D52C42EB-14C2-453C-9FEC-40068E403F74}"/>
              </a:ext>
            </a:extLst>
          </p:cNvPr>
          <p:cNvSpPr>
            <a:spLocks noChangeArrowheads="1"/>
          </p:cNvSpPr>
          <p:nvPr/>
        </p:nvSpPr>
        <p:spPr bwMode="auto">
          <a:xfrm>
            <a:off x="2471739" y="3258305"/>
            <a:ext cx="942975"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2" name="AutoShape 196">
            <a:extLst>
              <a:ext uri="{FF2B5EF4-FFF2-40B4-BE49-F238E27FC236}">
                <a16:creationId xmlns:a16="http://schemas.microsoft.com/office/drawing/2014/main" id="{3F1E86B8-C5C6-4C05-B377-9E2AF89E884A}"/>
              </a:ext>
            </a:extLst>
          </p:cNvPr>
          <p:cNvSpPr>
            <a:spLocks noChangeArrowheads="1"/>
          </p:cNvSpPr>
          <p:nvPr/>
        </p:nvSpPr>
        <p:spPr bwMode="auto">
          <a:xfrm>
            <a:off x="1438276" y="3258305"/>
            <a:ext cx="944563"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3" name="AutoShape 197">
            <a:extLst>
              <a:ext uri="{FF2B5EF4-FFF2-40B4-BE49-F238E27FC236}">
                <a16:creationId xmlns:a16="http://schemas.microsoft.com/office/drawing/2014/main" id="{EC5D5BD3-9230-4E51-B32F-DDC42E6DEC7F}"/>
              </a:ext>
            </a:extLst>
          </p:cNvPr>
          <p:cNvSpPr>
            <a:spLocks noChangeArrowheads="1"/>
          </p:cNvSpPr>
          <p:nvPr/>
        </p:nvSpPr>
        <p:spPr bwMode="auto">
          <a:xfrm>
            <a:off x="3446464" y="3258305"/>
            <a:ext cx="942975"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4" name="AutoShape 198">
            <a:extLst>
              <a:ext uri="{FF2B5EF4-FFF2-40B4-BE49-F238E27FC236}">
                <a16:creationId xmlns:a16="http://schemas.microsoft.com/office/drawing/2014/main" id="{14E1C738-CAB4-41FA-A082-EFB9EF92DCB2}"/>
              </a:ext>
            </a:extLst>
          </p:cNvPr>
          <p:cNvSpPr>
            <a:spLocks noChangeArrowheads="1"/>
          </p:cNvSpPr>
          <p:nvPr/>
        </p:nvSpPr>
        <p:spPr bwMode="auto">
          <a:xfrm>
            <a:off x="4445001" y="3258305"/>
            <a:ext cx="944563"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5" name="AutoShape 199">
            <a:extLst>
              <a:ext uri="{FF2B5EF4-FFF2-40B4-BE49-F238E27FC236}">
                <a16:creationId xmlns:a16="http://schemas.microsoft.com/office/drawing/2014/main" id="{30546671-5863-4589-B1D1-28DB51DD5B28}"/>
              </a:ext>
            </a:extLst>
          </p:cNvPr>
          <p:cNvSpPr>
            <a:spLocks noChangeArrowheads="1"/>
          </p:cNvSpPr>
          <p:nvPr/>
        </p:nvSpPr>
        <p:spPr bwMode="auto">
          <a:xfrm>
            <a:off x="5427663" y="3258305"/>
            <a:ext cx="944562"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6" name="AutoShape 200">
            <a:extLst>
              <a:ext uri="{FF2B5EF4-FFF2-40B4-BE49-F238E27FC236}">
                <a16:creationId xmlns:a16="http://schemas.microsoft.com/office/drawing/2014/main" id="{05642728-28B6-4D72-9DF7-1CBAE5F8C142}"/>
              </a:ext>
            </a:extLst>
          </p:cNvPr>
          <p:cNvSpPr>
            <a:spLocks noChangeArrowheads="1"/>
          </p:cNvSpPr>
          <p:nvPr/>
        </p:nvSpPr>
        <p:spPr bwMode="auto">
          <a:xfrm>
            <a:off x="6508751" y="3258305"/>
            <a:ext cx="942975" cy="2456432"/>
          </a:xfrm>
          <a:prstGeom prst="triangle">
            <a:avLst>
              <a:gd name="adj" fmla="val 50000"/>
            </a:avLst>
          </a:prstGeom>
          <a:noFill/>
          <a:ln w="31750" algn="ctr">
            <a:solidFill>
              <a:srgbClr val="FF0000"/>
            </a:solidFill>
            <a:prstDash val="sysDot"/>
            <a:miter lim="800000"/>
            <a:headEnd/>
            <a:tailEnd/>
          </a:ln>
        </p:spPr>
        <p:txBody>
          <a:bodyPr/>
          <a:lstStyle/>
          <a:p>
            <a:endParaRPr lang="zh-CN" altLang="en-US" sz="1800">
              <a:latin typeface="微软雅黑" pitchFamily="34" charset="-122"/>
              <a:ea typeface="微软雅黑" pitchFamily="34" charset="-122"/>
            </a:endParaRPr>
          </a:p>
        </p:txBody>
      </p:sp>
      <p:sp>
        <p:nvSpPr>
          <p:cNvPr id="417" name="Rectangle 202">
            <a:extLst>
              <a:ext uri="{FF2B5EF4-FFF2-40B4-BE49-F238E27FC236}">
                <a16:creationId xmlns:a16="http://schemas.microsoft.com/office/drawing/2014/main" id="{03B2B74E-F119-4575-97CE-9C7E1F346413}"/>
              </a:ext>
            </a:extLst>
          </p:cNvPr>
          <p:cNvSpPr>
            <a:spLocks noChangeArrowheads="1"/>
          </p:cNvSpPr>
          <p:nvPr/>
        </p:nvSpPr>
        <p:spPr bwMode="auto">
          <a:xfrm>
            <a:off x="-107950" y="1746138"/>
            <a:ext cx="184731" cy="369418"/>
          </a:xfrm>
          <a:prstGeom prst="rect">
            <a:avLst/>
          </a:prstGeom>
          <a:noFill/>
          <a:ln w="9525" algn="ctr">
            <a:noFill/>
            <a:miter lim="800000"/>
            <a:headEnd/>
            <a:tailEnd/>
          </a:ln>
        </p:spPr>
        <p:txBody>
          <a:bodyPr wrap="none" anchor="ctr">
            <a:spAutoFit/>
          </a:bodyPr>
          <a:lstStyle/>
          <a:p>
            <a:endParaRPr lang="zh-CN" altLang="en-US" sz="1800">
              <a:latin typeface="微软雅黑" pitchFamily="34" charset="-122"/>
              <a:ea typeface="微软雅黑" pitchFamily="34" charset="-122"/>
            </a:endParaRPr>
          </a:p>
        </p:txBody>
      </p:sp>
      <p:sp>
        <p:nvSpPr>
          <p:cNvPr id="418" name="Rectangle 203">
            <a:extLst>
              <a:ext uri="{FF2B5EF4-FFF2-40B4-BE49-F238E27FC236}">
                <a16:creationId xmlns:a16="http://schemas.microsoft.com/office/drawing/2014/main" id="{BE597CBB-980C-4F3D-9977-D27132D246C0}"/>
              </a:ext>
            </a:extLst>
          </p:cNvPr>
          <p:cNvSpPr>
            <a:spLocks noChangeArrowheads="1"/>
          </p:cNvSpPr>
          <p:nvPr/>
        </p:nvSpPr>
        <p:spPr bwMode="auto">
          <a:xfrm>
            <a:off x="-107950" y="1748243"/>
            <a:ext cx="184150" cy="366797"/>
          </a:xfrm>
          <a:prstGeom prst="rect">
            <a:avLst/>
          </a:prstGeom>
          <a:noFill/>
          <a:ln w="9525" algn="ctr">
            <a:noFill/>
            <a:miter lim="800000"/>
            <a:headEnd/>
            <a:tailEnd/>
          </a:ln>
        </p:spPr>
        <p:txBody>
          <a:bodyPr wrap="none" anchor="ctr">
            <a:spAutoFit/>
          </a:bodyPr>
          <a:lstStyle/>
          <a:p>
            <a:endParaRPr lang="zh-CN" altLang="zh-CN" sz="1800">
              <a:latin typeface="微软雅黑" pitchFamily="34" charset="-122"/>
              <a:ea typeface="微软雅黑" pitchFamily="34" charset="-122"/>
            </a:endParaRPr>
          </a:p>
        </p:txBody>
      </p:sp>
      <p:cxnSp>
        <p:nvCxnSpPr>
          <p:cNvPr id="420" name="AutoShape 205">
            <a:extLst>
              <a:ext uri="{FF2B5EF4-FFF2-40B4-BE49-F238E27FC236}">
                <a16:creationId xmlns:a16="http://schemas.microsoft.com/office/drawing/2014/main" id="{06E8FC7D-3A8C-41CB-A34D-D4AFC9DD66A0}"/>
              </a:ext>
            </a:extLst>
          </p:cNvPr>
          <p:cNvCxnSpPr>
            <a:cxnSpLocks noChangeShapeType="1"/>
          </p:cNvCxnSpPr>
          <p:nvPr/>
        </p:nvCxnSpPr>
        <p:spPr bwMode="auto">
          <a:xfrm>
            <a:off x="7531101" y="2610455"/>
            <a:ext cx="461963" cy="1433845"/>
          </a:xfrm>
          <a:prstGeom prst="straightConnector1">
            <a:avLst/>
          </a:prstGeom>
          <a:noFill/>
          <a:ln w="38100">
            <a:solidFill>
              <a:srgbClr val="FF6600"/>
            </a:solidFill>
            <a:round/>
            <a:headEnd/>
            <a:tailEnd/>
          </a:ln>
        </p:spPr>
      </p:cxnSp>
      <p:cxnSp>
        <p:nvCxnSpPr>
          <p:cNvPr id="421" name="AutoShape 207">
            <a:extLst>
              <a:ext uri="{FF2B5EF4-FFF2-40B4-BE49-F238E27FC236}">
                <a16:creationId xmlns:a16="http://schemas.microsoft.com/office/drawing/2014/main" id="{38F35A19-BB4F-4E50-8088-36D4BA88153D}"/>
              </a:ext>
            </a:extLst>
          </p:cNvPr>
          <p:cNvCxnSpPr>
            <a:cxnSpLocks noChangeShapeType="1"/>
          </p:cNvCxnSpPr>
          <p:nvPr/>
        </p:nvCxnSpPr>
        <p:spPr bwMode="auto">
          <a:xfrm flipH="1">
            <a:off x="8262938" y="5708385"/>
            <a:ext cx="88900" cy="409670"/>
          </a:xfrm>
          <a:prstGeom prst="straightConnector1">
            <a:avLst/>
          </a:prstGeom>
          <a:noFill/>
          <a:ln w="38100">
            <a:solidFill>
              <a:srgbClr val="FF6600"/>
            </a:solidFill>
            <a:round/>
            <a:headEnd/>
            <a:tailEnd/>
          </a:ln>
        </p:spPr>
      </p:cxnSp>
    </p:spTree>
    <p:extLst>
      <p:ext uri="{BB962C8B-B14F-4D97-AF65-F5344CB8AC3E}">
        <p14:creationId xmlns:p14="http://schemas.microsoft.com/office/powerpoint/2010/main" val="413957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220"/>
                                        </p:tgtEl>
                                        <p:attrNameLst>
                                          <p:attrName>fillcolor</p:attrName>
                                        </p:attrNameLst>
                                      </p:cBhvr>
                                      <p:to>
                                        <a:srgbClr val="FFFF99"/>
                                      </p:to>
                                    </p:animClr>
                                    <p:set>
                                      <p:cBhvr>
                                        <p:cTn id="41" dur="1000" fill="hold"/>
                                        <p:tgtEl>
                                          <p:spTgt spid="220"/>
                                        </p:tgtEl>
                                        <p:attrNameLst>
                                          <p:attrName>fill.type</p:attrName>
                                        </p:attrNameLst>
                                      </p:cBhvr>
                                      <p:to>
                                        <p:strVal val="solid"/>
                                      </p:to>
                                    </p:set>
                                    <p:set>
                                      <p:cBhvr>
                                        <p:cTn id="42" dur="1000" fill="hold"/>
                                        <p:tgtEl>
                                          <p:spTgt spid="220"/>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2000" fill="hold"/>
                                        <p:tgtEl>
                                          <p:spTgt spid="227"/>
                                        </p:tgtEl>
                                        <p:attrNameLst>
                                          <p:attrName>fillcolor</p:attrName>
                                        </p:attrNameLst>
                                      </p:cBhvr>
                                      <p:to>
                                        <a:schemeClr val="hlink"/>
                                      </p:to>
                                    </p:animClr>
                                    <p:set>
                                      <p:cBhvr>
                                        <p:cTn id="47" dur="2000" fill="hold"/>
                                        <p:tgtEl>
                                          <p:spTgt spid="227"/>
                                        </p:tgtEl>
                                        <p:attrNameLst>
                                          <p:attrName>fill.type</p:attrName>
                                        </p:attrNameLst>
                                      </p:cBhvr>
                                      <p:to>
                                        <p:strVal val="solid"/>
                                      </p:to>
                                    </p:set>
                                    <p:set>
                                      <p:cBhvr>
                                        <p:cTn id="48" dur="2000" fill="hold"/>
                                        <p:tgtEl>
                                          <p:spTgt spid="227"/>
                                        </p:tgtEl>
                                        <p:attrNameLst>
                                          <p:attrName>fill.on</p:attrName>
                                        </p:attrNameLst>
                                      </p:cBhvr>
                                      <p:to>
                                        <p:strVal val="true"/>
                                      </p:to>
                                    </p:set>
                                  </p:childTnLst>
                                </p:cTn>
                              </p:par>
                              <p:par>
                                <p:cTn id="49" presetID="26" presetClass="emph" presetSubtype="0" fill="hold" grpId="0" nodeType="withEffect">
                                  <p:stCondLst>
                                    <p:cond delay="0"/>
                                  </p:stCondLst>
                                  <p:childTnLst>
                                    <p:animEffect transition="out" filter="fade">
                                      <p:cBhvr>
                                        <p:cTn id="50" dur="500" tmFilter="0, 0; .2, .5; .8, .5; 1, 0"/>
                                        <p:tgtEl>
                                          <p:spTgt spid="227"/>
                                        </p:tgtEl>
                                      </p:cBhvr>
                                    </p:animEffect>
                                    <p:animScale>
                                      <p:cBhvr>
                                        <p:cTn id="51" dur="250" autoRev="1" fill="hold"/>
                                        <p:tgtEl>
                                          <p:spTgt spid="227"/>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1000" fill="hold"/>
                                        <p:tgtEl>
                                          <p:spTgt spid="219"/>
                                        </p:tgtEl>
                                        <p:attrNameLst>
                                          <p:attrName>fillcolor</p:attrName>
                                        </p:attrNameLst>
                                      </p:cBhvr>
                                      <p:to>
                                        <a:srgbClr val="FFFF99"/>
                                      </p:to>
                                    </p:animClr>
                                    <p:set>
                                      <p:cBhvr>
                                        <p:cTn id="56" dur="1000" fill="hold"/>
                                        <p:tgtEl>
                                          <p:spTgt spid="219"/>
                                        </p:tgtEl>
                                        <p:attrNameLst>
                                          <p:attrName>fill.type</p:attrName>
                                        </p:attrNameLst>
                                      </p:cBhvr>
                                      <p:to>
                                        <p:strVal val="solid"/>
                                      </p:to>
                                    </p:set>
                                    <p:set>
                                      <p:cBhvr>
                                        <p:cTn id="57" dur="1000" fill="hold"/>
                                        <p:tgtEl>
                                          <p:spTgt spid="219"/>
                                        </p:tgtEl>
                                        <p:attrNameLst>
                                          <p:attrName>fill.on</p:attrName>
                                        </p:attrNameLst>
                                      </p:cBhvr>
                                      <p:to>
                                        <p:strVal val="true"/>
                                      </p:to>
                                    </p:set>
                                  </p:childTnLst>
                                </p:cTn>
                              </p:par>
                              <p:par>
                                <p:cTn id="58" presetID="1" presetClass="entr" presetSubtype="0" fill="hold" grpId="0" nodeType="withEffect">
                                  <p:stCondLst>
                                    <p:cond delay="0"/>
                                  </p:stCondLst>
                                  <p:childTnLst>
                                    <p:set>
                                      <p:cBhvr>
                                        <p:cTn id="59" dur="1" fill="hold">
                                          <p:stCondLst>
                                            <p:cond delay="0"/>
                                          </p:stCondLst>
                                        </p:cTn>
                                        <p:tgtEl>
                                          <p:spTgt spid="4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1000" fill="hold"/>
                                        <p:tgtEl>
                                          <p:spTgt spid="343"/>
                                        </p:tgtEl>
                                        <p:attrNameLst>
                                          <p:attrName>fillcolor</p:attrName>
                                        </p:attrNameLst>
                                      </p:cBhvr>
                                      <p:to>
                                        <a:schemeClr val="hlink"/>
                                      </p:to>
                                    </p:animClr>
                                    <p:set>
                                      <p:cBhvr>
                                        <p:cTn id="64" dur="1000" fill="hold"/>
                                        <p:tgtEl>
                                          <p:spTgt spid="343"/>
                                        </p:tgtEl>
                                        <p:attrNameLst>
                                          <p:attrName>fill.type</p:attrName>
                                        </p:attrNameLst>
                                      </p:cBhvr>
                                      <p:to>
                                        <p:strVal val="solid"/>
                                      </p:to>
                                    </p:set>
                                    <p:set>
                                      <p:cBhvr>
                                        <p:cTn id="65" dur="1000" fill="hold"/>
                                        <p:tgtEl>
                                          <p:spTgt spid="343"/>
                                        </p:tgtEl>
                                        <p:attrNameLst>
                                          <p:attrName>fill.on</p:attrName>
                                        </p:attrNameLst>
                                      </p:cBhvr>
                                      <p:to>
                                        <p:strVal val="true"/>
                                      </p:to>
                                    </p:set>
                                  </p:childTnLst>
                                </p:cTn>
                              </p:par>
                              <p:par>
                                <p:cTn id="66" presetID="26" presetClass="emph" presetSubtype="0" fill="hold" grpId="0" nodeType="withEffect">
                                  <p:stCondLst>
                                    <p:cond delay="0"/>
                                  </p:stCondLst>
                                  <p:childTnLst>
                                    <p:animEffect transition="out" filter="fade">
                                      <p:cBhvr>
                                        <p:cTn id="67" dur="500" tmFilter="0, 0; .2, .5; .8, .5; 1, 0"/>
                                        <p:tgtEl>
                                          <p:spTgt spid="343"/>
                                        </p:tgtEl>
                                      </p:cBhvr>
                                    </p:animEffect>
                                    <p:animScale>
                                      <p:cBhvr>
                                        <p:cTn id="68" dur="250" autoRev="1" fill="hold"/>
                                        <p:tgtEl>
                                          <p:spTgt spid="343"/>
                                        </p:tgtEl>
                                      </p:cBhvr>
                                      <p:by x="105000" y="105000"/>
                                    </p:animScale>
                                  </p:childTnLst>
                                </p:cTn>
                              </p:par>
                              <p:par>
                                <p:cTn id="69" presetID="1" presetClass="entr" presetSubtype="0" fill="hold" nodeType="withEffect">
                                  <p:stCondLst>
                                    <p:cond delay="0"/>
                                  </p:stCondLst>
                                  <p:childTnLst>
                                    <p:set>
                                      <p:cBhvr>
                                        <p:cTn id="70"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19" grpId="0" animBg="1"/>
      <p:bldP spid="220" grpId="0" animBg="1"/>
      <p:bldP spid="227" grpId="0" animBg="1"/>
      <p:bldP spid="343" grpId="0" animBg="1"/>
      <p:bldP spid="410" grpId="0" animBg="1"/>
      <p:bldP spid="411" grpId="0" animBg="1"/>
      <p:bldP spid="412" grpId="0" animBg="1"/>
      <p:bldP spid="413" grpId="0" animBg="1"/>
      <p:bldP spid="414" grpId="0" animBg="1"/>
      <p:bldP spid="415" grpId="0" animBg="1"/>
      <p:bldP spid="416" grpId="0" animBg="1"/>
      <p:bldP spid="4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ISAM</a:t>
            </a:r>
            <a:endParaRPr lang="zh-CN" altLang="en-US" dirty="0"/>
          </a:p>
        </p:txBody>
      </p:sp>
      <p:sp>
        <p:nvSpPr>
          <p:cNvPr id="3" name="副标题 2"/>
          <p:cNvSpPr>
            <a:spLocks noGrp="1"/>
          </p:cNvSpPr>
          <p:nvPr>
            <p:ph type="subTitle" idx="1"/>
          </p:nvPr>
        </p:nvSpPr>
        <p:spPr/>
        <p:txBody>
          <a:bodyPr/>
          <a:lstStyle/>
          <a:p>
            <a:r>
              <a:rPr lang="en-US" altLang="zh-CN" dirty="0"/>
              <a:t>14.3</a:t>
            </a:r>
            <a:r>
              <a:rPr lang="zh-CN" altLang="en-US" dirty="0"/>
              <a:t>线性索引与静态索引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9" name="Rectangle 3">
            <a:extLst>
              <a:ext uri="{FF2B5EF4-FFF2-40B4-BE49-F238E27FC236}">
                <a16:creationId xmlns:a16="http://schemas.microsoft.com/office/drawing/2014/main" id="{34636612-49FD-6723-1370-D125A2172DC5}"/>
              </a:ext>
            </a:extLst>
          </p:cNvPr>
          <p:cNvSpPr txBox="1">
            <a:spLocks noChangeArrowheads="1"/>
          </p:cNvSpPr>
          <p:nvPr/>
        </p:nvSpPr>
        <p:spPr bwMode="auto">
          <a:xfrm>
            <a:off x="1364875" y="1377650"/>
            <a:ext cx="9697571" cy="378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ts val="600"/>
              </a:spcBef>
              <a:spcAft>
                <a:spcPct val="0"/>
              </a:spcAft>
              <a:buClrTx/>
              <a:buSzTx/>
              <a:buFontTx/>
              <a:buChar char="•"/>
              <a:tabLst/>
              <a:defRPr/>
            </a:pPr>
            <a:r>
              <a:rPr lang="zh-CN" altLang="en-US" sz="2400" b="1" kern="0" dirty="0">
                <a:solidFill>
                  <a:srgbClr val="000000"/>
                </a:solidFill>
                <a:latin typeface="+mn-ea"/>
                <a:ea typeface="+mn-ea"/>
              </a:rPr>
              <a:t>基于多分树的 </a:t>
            </a:r>
            <a:r>
              <a:rPr lang="en-US" altLang="zh-CN" sz="2400" b="1" kern="0" dirty="0">
                <a:solidFill>
                  <a:srgbClr val="000000"/>
                </a:solidFill>
                <a:latin typeface="+mn-ea"/>
                <a:ea typeface="+mn-ea"/>
              </a:rPr>
              <a:t>ISAM ( Index Sequential Access Method ) </a:t>
            </a:r>
          </a:p>
          <a:p>
            <a:pPr marL="742950" marR="0" lvl="1" indent="-285750" algn="l" defTabSz="914400" rtl="0" eaLnBrk="1" fontAlgn="base" latinLnBrk="0" hangingPunct="1">
              <a:lnSpc>
                <a:spcPct val="100000"/>
              </a:lnSpc>
              <a:spcBef>
                <a:spcPts val="600"/>
              </a:spcBef>
              <a:spcAft>
                <a:spcPct val="0"/>
              </a:spcAft>
              <a:buClrTx/>
              <a:buSzTx/>
              <a:buFontTx/>
              <a:buChar char="–"/>
              <a:tabLst/>
              <a:defRPr/>
            </a:pPr>
            <a:r>
              <a:rPr lang="zh-CN" altLang="en-US" sz="2400" kern="0" dirty="0">
                <a:solidFill>
                  <a:srgbClr val="000000"/>
                </a:solidFill>
                <a:latin typeface="+mn-ea"/>
                <a:ea typeface="+mn-ea"/>
              </a:rPr>
              <a:t>为磁盘存取而设计 </a:t>
            </a:r>
            <a:endParaRPr lang="en-US" altLang="zh-CN" sz="2400" kern="0" dirty="0">
              <a:solidFill>
                <a:srgbClr val="000000"/>
              </a:solidFill>
              <a:latin typeface="+mn-ea"/>
              <a:ea typeface="+mn-ea"/>
            </a:endParaRPr>
          </a:p>
          <a:p>
            <a:pPr marL="742950" marR="0" lvl="1" indent="-285750" algn="l" defTabSz="914400" rtl="0" eaLnBrk="1" fontAlgn="base" latinLnBrk="0" hangingPunct="1">
              <a:lnSpc>
                <a:spcPct val="100000"/>
              </a:lnSpc>
              <a:spcBef>
                <a:spcPts val="600"/>
              </a:spcBef>
              <a:spcAft>
                <a:spcPct val="0"/>
              </a:spcAft>
              <a:buClrTx/>
              <a:buSzTx/>
              <a:buFontTx/>
              <a:buChar char="–"/>
              <a:tabLst/>
              <a:defRPr/>
            </a:pPr>
            <a:r>
              <a:rPr lang="zh-CN" altLang="en-US" sz="2400" kern="0" dirty="0">
                <a:solidFill>
                  <a:srgbClr val="000000"/>
                </a:solidFill>
                <a:latin typeface="+mn-ea"/>
                <a:ea typeface="+mn-ea"/>
              </a:rPr>
              <a:t>结构采用多级索引</a:t>
            </a:r>
          </a:p>
          <a:p>
            <a:pPr marL="1143000" marR="0" lvl="2" indent="-228600" algn="l" defTabSz="914400" rtl="0" eaLnBrk="1" fontAlgn="base" latinLnBrk="0" hangingPunct="1">
              <a:lnSpc>
                <a:spcPct val="100000"/>
              </a:lnSpc>
              <a:spcBef>
                <a:spcPts val="600"/>
              </a:spcBef>
              <a:spcAft>
                <a:spcPct val="0"/>
              </a:spcAft>
              <a:buClrTx/>
              <a:buSzTx/>
              <a:buFontTx/>
              <a:buChar char="•"/>
              <a:tabLst/>
              <a:defRPr/>
            </a:pPr>
            <a:r>
              <a:rPr lang="zh-CN" altLang="en-US" sz="2400" kern="0" dirty="0">
                <a:solidFill>
                  <a:srgbClr val="000000"/>
                </a:solidFill>
                <a:latin typeface="+mn-ea"/>
                <a:ea typeface="+mn-ea"/>
              </a:rPr>
              <a:t>主索引</a:t>
            </a:r>
          </a:p>
          <a:p>
            <a:pPr marL="1143000" marR="0" lvl="2" indent="-228600" algn="l" defTabSz="914400" rtl="0" eaLnBrk="1" fontAlgn="base" latinLnBrk="0" hangingPunct="1">
              <a:lnSpc>
                <a:spcPct val="100000"/>
              </a:lnSpc>
              <a:spcBef>
                <a:spcPts val="600"/>
              </a:spcBef>
              <a:spcAft>
                <a:spcPct val="0"/>
              </a:spcAft>
              <a:buClrTx/>
              <a:buSzTx/>
              <a:buFontTx/>
              <a:buChar char="•"/>
              <a:tabLst/>
              <a:defRPr/>
            </a:pPr>
            <a:r>
              <a:rPr lang="zh-CN" altLang="en-US" sz="2400" kern="0" dirty="0">
                <a:solidFill>
                  <a:srgbClr val="000000"/>
                </a:solidFill>
                <a:latin typeface="+mn-ea"/>
                <a:ea typeface="+mn-ea"/>
              </a:rPr>
              <a:t>柱面索引</a:t>
            </a:r>
          </a:p>
          <a:p>
            <a:pPr marL="1143000" marR="0" lvl="2" indent="-228600" algn="l" defTabSz="914400" rtl="0" eaLnBrk="1" fontAlgn="base" latinLnBrk="0" hangingPunct="1">
              <a:lnSpc>
                <a:spcPct val="100000"/>
              </a:lnSpc>
              <a:spcBef>
                <a:spcPts val="600"/>
              </a:spcBef>
              <a:spcAft>
                <a:spcPct val="0"/>
              </a:spcAft>
              <a:buClrTx/>
              <a:buSzTx/>
              <a:buFontTx/>
              <a:buChar char="•"/>
              <a:tabLst/>
              <a:defRPr/>
            </a:pPr>
            <a:r>
              <a:rPr lang="zh-CN" altLang="en-US" sz="2400" kern="0" dirty="0">
                <a:solidFill>
                  <a:srgbClr val="000000"/>
                </a:solidFill>
                <a:latin typeface="+mn-ea"/>
                <a:ea typeface="+mn-ea"/>
              </a:rPr>
              <a:t>磁道索引 </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lang="zh-CN" altLang="en-US" sz="2400" b="1" kern="0" dirty="0">
                <a:solidFill>
                  <a:srgbClr val="000000"/>
                </a:solidFill>
                <a:latin typeface="+mn-ea"/>
                <a:ea typeface="+mn-ea"/>
              </a:rPr>
              <a:t>在采用基于 </a:t>
            </a:r>
            <a:r>
              <a:rPr lang="en-US" altLang="zh-CN" sz="2400" b="1" kern="0" dirty="0">
                <a:solidFill>
                  <a:srgbClr val="000000"/>
                </a:solidFill>
                <a:latin typeface="+mn-ea"/>
                <a:ea typeface="+mn-ea"/>
              </a:rPr>
              <a:t>B+ </a:t>
            </a:r>
            <a:r>
              <a:rPr lang="zh-CN" altLang="en-US" sz="2400" b="1" kern="0" dirty="0">
                <a:solidFill>
                  <a:srgbClr val="000000"/>
                </a:solidFill>
                <a:latin typeface="+mn-ea"/>
                <a:ea typeface="+mn-ea"/>
              </a:rPr>
              <a:t>树的 </a:t>
            </a:r>
            <a:r>
              <a:rPr lang="en-US" altLang="zh-CN" sz="2400" b="1" kern="0" dirty="0">
                <a:solidFill>
                  <a:srgbClr val="000000"/>
                </a:solidFill>
                <a:latin typeface="+mn-ea"/>
                <a:ea typeface="+mn-ea"/>
              </a:rPr>
              <a:t>VSAM ( Virtual Storage Access Method ) </a:t>
            </a:r>
            <a:r>
              <a:rPr lang="zh-CN" altLang="en-US" sz="2400" b="1" kern="0" dirty="0">
                <a:solidFill>
                  <a:srgbClr val="000000"/>
                </a:solidFill>
                <a:latin typeface="+mn-ea"/>
                <a:ea typeface="+mn-ea"/>
              </a:rPr>
              <a:t>技术之前，</a:t>
            </a:r>
            <a:r>
              <a:rPr lang="en-US" altLang="zh-CN" sz="2400" b="1" kern="0" dirty="0">
                <a:solidFill>
                  <a:srgbClr val="000000"/>
                </a:solidFill>
                <a:latin typeface="+mn-ea"/>
                <a:ea typeface="+mn-ea"/>
              </a:rPr>
              <a:t>IBM </a:t>
            </a:r>
            <a:r>
              <a:rPr lang="zh-CN" altLang="en-US" sz="2400" b="1" kern="0" dirty="0">
                <a:solidFill>
                  <a:srgbClr val="000000"/>
                </a:solidFill>
                <a:latin typeface="+mn-ea"/>
                <a:ea typeface="+mn-ea"/>
              </a:rPr>
              <a:t>公司曾广泛地采用 </a:t>
            </a:r>
            <a:r>
              <a:rPr lang="en-US" altLang="zh-CN" sz="2400" b="1" kern="0" dirty="0">
                <a:solidFill>
                  <a:srgbClr val="000000"/>
                </a:solidFill>
                <a:latin typeface="+mn-ea"/>
                <a:ea typeface="+mn-ea"/>
              </a:rPr>
              <a:t>ISAM </a:t>
            </a:r>
            <a:r>
              <a:rPr lang="zh-CN" altLang="en-US" sz="2400" b="1" kern="0" dirty="0">
                <a:solidFill>
                  <a:srgbClr val="000000"/>
                </a:solidFill>
                <a:latin typeface="+mn-ea"/>
                <a:ea typeface="+mn-ea"/>
              </a:rPr>
              <a:t>技术 </a:t>
            </a:r>
            <a:endParaRPr lang="en-US" altLang="zh-CN" sz="2400" b="1" kern="0" dirty="0">
              <a:solidFill>
                <a:srgbClr val="000000"/>
              </a:solidFill>
              <a:latin typeface="+mn-ea"/>
              <a:ea typeface="+mn-ea"/>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zh-CN" altLang="en-US" sz="2800" b="0" i="0" u="none" strike="noStrike" kern="0" cap="none" spc="0" normalizeH="0" baseline="0" noProof="0" dirty="0">
              <a:ln>
                <a:noFill/>
              </a:ln>
              <a:solidFill>
                <a:srgbClr val="000000"/>
              </a:solidFill>
              <a:effectLst/>
              <a:uLnTx/>
              <a:uFillTx/>
              <a:latin typeface="Lucida Fax" panose="02060602050505020204" pitchFamily="18"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08380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2" y="3439840"/>
            <a:ext cx="1313180"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索引</a:t>
            </a:r>
          </a:p>
        </p:txBody>
      </p:sp>
      <p:sp>
        <p:nvSpPr>
          <p:cNvPr id="8" name="矩形 7"/>
          <p:cNvSpPr/>
          <p:nvPr/>
        </p:nvSpPr>
        <p:spPr>
          <a:xfrm>
            <a:off x="5118810" y="2445722"/>
            <a:ext cx="1954381"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张铭</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北京大学</a:t>
            </a:r>
          </a:p>
        </p:txBody>
      </p:sp>
      <p:pic>
        <p:nvPicPr>
          <p:cNvPr id="34" name="图片 32">
            <a:extLst>
              <a:ext uri="{FF2B5EF4-FFF2-40B4-BE49-F238E27FC236}">
                <a16:creationId xmlns:a16="http://schemas.microsoft.com/office/drawing/2014/main" id="{7F68F056-6C6A-5A41-A00F-57369CA431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132080" y="4453336"/>
            <a:ext cx="9185070" cy="255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14.4</a:t>
            </a:r>
            <a:r>
              <a:rPr lang="zh-CN" altLang="en-US" dirty="0"/>
              <a:t> 倒排索引</a:t>
            </a:r>
          </a:p>
        </p:txBody>
      </p:sp>
      <p:sp>
        <p:nvSpPr>
          <p:cNvPr id="3" name="副标题 2"/>
          <p:cNvSpPr>
            <a:spLocks noGrp="1"/>
          </p:cNvSpPr>
          <p:nvPr>
            <p:ph type="subTitle" idx="1"/>
          </p:nvPr>
        </p:nvSpPr>
        <p:spPr/>
        <p:txBody>
          <a:bodyPr/>
          <a:lstStyle/>
          <a:p>
            <a:r>
              <a:rPr lang="en-US" altLang="zh-CN" dirty="0"/>
              <a:t>14.4</a:t>
            </a:r>
            <a:r>
              <a:rPr lang="zh-CN" altLang="en-US" dirty="0"/>
              <a:t> 倒排索引</a:t>
            </a:r>
          </a:p>
        </p:txBody>
      </p:sp>
      <p:sp>
        <p:nvSpPr>
          <p:cNvPr id="4" name="文本占位符 3"/>
          <p:cNvSpPr>
            <a:spLocks noGrp="1"/>
          </p:cNvSpPr>
          <p:nvPr>
            <p:ph type="body" idx="10"/>
          </p:nvPr>
        </p:nvSpPr>
        <p:spPr/>
        <p:txBody>
          <a:bodyPr/>
          <a:lstStyle/>
          <a:p>
            <a:r>
              <a:rPr lang="zh-CN" altLang="en-US" dirty="0"/>
              <a:t>数据结构与算法</a:t>
            </a:r>
          </a:p>
        </p:txBody>
      </p:sp>
      <p:sp>
        <p:nvSpPr>
          <p:cNvPr id="7" name="Rectangle 3">
            <a:extLst>
              <a:ext uri="{FF2B5EF4-FFF2-40B4-BE49-F238E27FC236}">
                <a16:creationId xmlns:a16="http://schemas.microsoft.com/office/drawing/2014/main" id="{AD910EC8-2376-1673-5EB2-6E9F9272824F}"/>
              </a:ext>
            </a:extLst>
          </p:cNvPr>
          <p:cNvSpPr txBox="1">
            <a:spLocks noChangeArrowheads="1"/>
          </p:cNvSpPr>
          <p:nvPr/>
        </p:nvSpPr>
        <p:spPr bwMode="auto">
          <a:xfrm>
            <a:off x="2171700" y="1635154"/>
            <a:ext cx="7848599" cy="2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ts val="600"/>
              </a:spcBef>
              <a:spcAft>
                <a:spcPct val="0"/>
              </a:spcAft>
              <a:buClrTx/>
              <a:buSzTx/>
              <a:buFontTx/>
              <a:buChar char="•"/>
              <a:tabLst/>
              <a:defRPr/>
            </a:pPr>
            <a:r>
              <a:rPr lang="en-US" altLang="zh-CN" sz="2400" kern="0" dirty="0">
                <a:latin typeface="Microsoft YaHei" panose="020B0503020204020204" pitchFamily="34" charset="-122"/>
                <a:ea typeface="Microsoft YaHei" panose="020B0503020204020204" pitchFamily="34" charset="-122"/>
              </a:rPr>
              <a:t>14.4.1 </a:t>
            </a:r>
            <a:r>
              <a:rPr lang="zh-CN" altLang="en-US" sz="2400" kern="0" dirty="0">
                <a:latin typeface="Microsoft YaHei" panose="020B0503020204020204" pitchFamily="34" charset="-122"/>
                <a:ea typeface="Microsoft YaHei" panose="020B0503020204020204" pitchFamily="34" charset="-122"/>
              </a:rPr>
              <a:t>基于属性的倒排</a:t>
            </a:r>
            <a:endParaRPr lang="en-US" altLang="zh-CN" sz="2400" kern="0" dirty="0">
              <a:latin typeface="Microsoft YaHei" panose="020B0503020204020204" pitchFamily="34" charset="-122"/>
              <a:ea typeface="Microsoft YaHei" panose="020B0503020204020204" pitchFamily="34" charset="-122"/>
            </a:endParaRPr>
          </a:p>
          <a:p>
            <a:pPr marL="742950" marR="0" lvl="1" indent="-285750" algn="l" defTabSz="914400" rtl="0" eaLnBrk="1" fontAlgn="base" latinLnBrk="0" hangingPunct="1">
              <a:lnSpc>
                <a:spcPct val="100000"/>
              </a:lnSpc>
              <a:spcBef>
                <a:spcPts val="600"/>
              </a:spcBef>
              <a:spcAft>
                <a:spcPct val="0"/>
              </a:spcAft>
              <a:buClrTx/>
              <a:buSzTx/>
              <a:buFontTx/>
              <a:buChar char="–"/>
              <a:tabLst/>
              <a:defRPr/>
            </a:pPr>
            <a:r>
              <a:rPr lang="zh-CN" altLang="en-US" sz="2000" kern="0" dirty="0">
                <a:latin typeface="Microsoft YaHei" panose="020B0503020204020204" pitchFamily="34" charset="-122"/>
                <a:ea typeface="Microsoft YaHei" panose="020B0503020204020204" pitchFamily="34" charset="-122"/>
              </a:rPr>
              <a:t>要求检索结构中某个或若干个属性满足一定条件的结点（不是按关键码的值检索）</a:t>
            </a:r>
            <a:endParaRPr lang="en-US" altLang="zh-CN" sz="2000" kern="0" dirty="0">
              <a:latin typeface="Microsoft YaHei" panose="020B0503020204020204" pitchFamily="34" charset="-122"/>
              <a:ea typeface="Microsoft YaHei" panose="020B0503020204020204" pitchFamily="34" charset="-122"/>
            </a:endParaRPr>
          </a:p>
          <a:p>
            <a:pPr marL="742950" marR="0" lvl="1" indent="-285750" algn="l" defTabSz="914400" rtl="0" eaLnBrk="1" fontAlgn="base" latinLnBrk="0" hangingPunct="1">
              <a:lnSpc>
                <a:spcPct val="100000"/>
              </a:lnSpc>
              <a:spcBef>
                <a:spcPts val="600"/>
              </a:spcBef>
              <a:spcAft>
                <a:spcPct val="0"/>
              </a:spcAft>
              <a:buClrTx/>
              <a:buSzTx/>
              <a:buFontTx/>
              <a:buChar char="–"/>
              <a:tabLst/>
              <a:defRPr/>
            </a:pPr>
            <a:r>
              <a:rPr lang="zh-CN" altLang="en-US" sz="2000" kern="0" dirty="0">
                <a:latin typeface="Microsoft YaHei" panose="020B0503020204020204" pitchFamily="34" charset="-122"/>
                <a:ea typeface="Microsoft YaHei" panose="020B0503020204020204" pitchFamily="34" charset="-122"/>
              </a:rPr>
              <a:t>按照属性建立索引</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endParaRPr lang="zh-CN" altLang="en-US" sz="2400" kern="0" dirty="0">
              <a:latin typeface="Microsoft YaHei" panose="020B0503020204020204" pitchFamily="34" charset="-122"/>
              <a:ea typeface="Microsoft YaHei" panose="020B0503020204020204" pitchFamily="34" charset="-122"/>
            </a:endParaRP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lang="en-US" altLang="zh-CN" sz="2400" kern="0" dirty="0">
                <a:latin typeface="Microsoft YaHei" panose="020B0503020204020204" pitchFamily="34" charset="-122"/>
                <a:ea typeface="Microsoft YaHei" panose="020B0503020204020204" pitchFamily="34" charset="-122"/>
              </a:rPr>
              <a:t>14.4.2 </a:t>
            </a:r>
            <a:r>
              <a:rPr lang="zh-CN" altLang="en-US" sz="2400" kern="0" dirty="0">
                <a:latin typeface="Microsoft YaHei" panose="020B0503020204020204" pitchFamily="34" charset="-122"/>
                <a:ea typeface="Microsoft YaHei" panose="020B0503020204020204" pitchFamily="34" charset="-122"/>
              </a:rPr>
              <a:t>对正文文件的倒排</a:t>
            </a:r>
            <a:endParaRPr lang="en-US" altLang="zh-CN" sz="2400" kern="0" dirty="0">
              <a:latin typeface="Microsoft YaHei" panose="020B0503020204020204" pitchFamily="34" charset="-122"/>
              <a:ea typeface="Microsoft YaHei" panose="020B0503020204020204" pitchFamily="34" charset="-122"/>
            </a:endParaRPr>
          </a:p>
          <a:p>
            <a:pPr marL="742950" marR="0" lvl="1" indent="-285750" algn="l" defTabSz="914400" rtl="0" eaLnBrk="1" fontAlgn="base" latinLnBrk="0" hangingPunct="1">
              <a:lnSpc>
                <a:spcPct val="100000"/>
              </a:lnSpc>
              <a:spcBef>
                <a:spcPts val="600"/>
              </a:spcBef>
              <a:spcAft>
                <a:spcPct val="0"/>
              </a:spcAft>
              <a:buClrTx/>
              <a:buSzTx/>
              <a:buFontTx/>
              <a:buChar char="–"/>
              <a:tabLst/>
              <a:defRPr/>
            </a:pPr>
            <a:r>
              <a:rPr lang="zh-CN" altLang="en-US" sz="2000" kern="0" dirty="0">
                <a:latin typeface="Microsoft YaHei" panose="020B0503020204020204" pitchFamily="34" charset="-122"/>
                <a:ea typeface="Microsoft YaHei" panose="020B0503020204020204" pitchFamily="34" charset="-122"/>
              </a:rPr>
              <a:t>以文中的词（</a:t>
            </a:r>
            <a:r>
              <a:rPr lang="en-US" altLang="zh-CN" sz="2000" kern="0" dirty="0">
                <a:latin typeface="Microsoft YaHei" panose="020B0503020204020204" pitchFamily="34" charset="-122"/>
                <a:ea typeface="Microsoft YaHei" panose="020B0503020204020204" pitchFamily="34" charset="-122"/>
              </a:rPr>
              <a:t>word</a:t>
            </a:r>
            <a:r>
              <a:rPr lang="zh-CN" altLang="en-US" sz="2000" kern="0" dirty="0">
                <a:latin typeface="Microsoft YaHei" panose="020B0503020204020204" pitchFamily="34" charset="-122"/>
                <a:ea typeface="Microsoft YaHei" panose="020B0503020204020204" pitchFamily="34" charset="-122"/>
              </a:rPr>
              <a:t>）为索引项建立的索引</a:t>
            </a:r>
          </a:p>
        </p:txBody>
      </p:sp>
    </p:spTree>
    <p:extLst>
      <p:ext uri="{BB962C8B-B14F-4D97-AF65-F5344CB8AC3E}">
        <p14:creationId xmlns:p14="http://schemas.microsoft.com/office/powerpoint/2010/main" val="226835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教师数据库主表</a:t>
            </a:r>
          </a:p>
        </p:txBody>
      </p:sp>
      <p:sp>
        <p:nvSpPr>
          <p:cNvPr id="3" name="副标题 2"/>
          <p:cNvSpPr>
            <a:spLocks noGrp="1"/>
          </p:cNvSpPr>
          <p:nvPr>
            <p:ph type="subTitle" idx="1"/>
          </p:nvPr>
        </p:nvSpPr>
        <p:spPr/>
        <p:txBody>
          <a:bodyPr/>
          <a:lstStyle/>
          <a:p>
            <a:r>
              <a:rPr lang="en-US" altLang="zh-CN" dirty="0"/>
              <a:t>14.4</a:t>
            </a:r>
            <a:r>
              <a:rPr lang="zh-CN" altLang="en-US" dirty="0"/>
              <a:t> 倒排索引</a:t>
            </a:r>
          </a:p>
        </p:txBody>
      </p:sp>
      <p:sp>
        <p:nvSpPr>
          <p:cNvPr id="4" name="文本占位符 3"/>
          <p:cNvSpPr>
            <a:spLocks noGrp="1"/>
          </p:cNvSpPr>
          <p:nvPr>
            <p:ph type="body" idx="10"/>
          </p:nvPr>
        </p:nvSpPr>
        <p:spPr/>
        <p:txBody>
          <a:bodyPr/>
          <a:lstStyle/>
          <a:p>
            <a:r>
              <a:rPr lang="zh-CN" altLang="en-US" dirty="0"/>
              <a:t>数据结构与算法</a:t>
            </a:r>
          </a:p>
        </p:txBody>
      </p:sp>
      <p:graphicFrame>
        <p:nvGraphicFramePr>
          <p:cNvPr id="5" name="Group 485">
            <a:extLst>
              <a:ext uri="{FF2B5EF4-FFF2-40B4-BE49-F238E27FC236}">
                <a16:creationId xmlns:a16="http://schemas.microsoft.com/office/drawing/2014/main" id="{9C198616-ECA9-8D97-B853-18D2558DADDC}"/>
              </a:ext>
            </a:extLst>
          </p:cNvPr>
          <p:cNvGraphicFramePr>
            <a:graphicFrameLocks/>
          </p:cNvGraphicFramePr>
          <p:nvPr/>
        </p:nvGraphicFramePr>
        <p:xfrm>
          <a:off x="2460799" y="1377650"/>
          <a:ext cx="7632847" cy="4542575"/>
        </p:xfrm>
        <a:graphic>
          <a:graphicData uri="http://schemas.openxmlformats.org/drawingml/2006/table">
            <a:tbl>
              <a:tblPr/>
              <a:tblGrid>
                <a:gridCol w="858754">
                  <a:extLst>
                    <a:ext uri="{9D8B030D-6E8A-4147-A177-3AD203B41FA5}">
                      <a16:colId xmlns:a16="http://schemas.microsoft.com/office/drawing/2014/main" val="20000"/>
                    </a:ext>
                  </a:extLst>
                </a:gridCol>
                <a:gridCol w="924812">
                  <a:extLst>
                    <a:ext uri="{9D8B030D-6E8A-4147-A177-3AD203B41FA5}">
                      <a16:colId xmlns:a16="http://schemas.microsoft.com/office/drawing/2014/main" val="20001"/>
                    </a:ext>
                  </a:extLst>
                </a:gridCol>
                <a:gridCol w="1619994">
                  <a:extLst>
                    <a:ext uri="{9D8B030D-6E8A-4147-A177-3AD203B41FA5}">
                      <a16:colId xmlns:a16="http://schemas.microsoft.com/office/drawing/2014/main" val="20002"/>
                    </a:ext>
                  </a:extLst>
                </a:gridCol>
                <a:gridCol w="1525626">
                  <a:extLst>
                    <a:ext uri="{9D8B030D-6E8A-4147-A177-3AD203B41FA5}">
                      <a16:colId xmlns:a16="http://schemas.microsoft.com/office/drawing/2014/main" val="20003"/>
                    </a:ext>
                  </a:extLst>
                </a:gridCol>
                <a:gridCol w="1462713">
                  <a:extLst>
                    <a:ext uri="{9D8B030D-6E8A-4147-A177-3AD203B41FA5}">
                      <a16:colId xmlns:a16="http://schemas.microsoft.com/office/drawing/2014/main" val="20004"/>
                    </a:ext>
                  </a:extLst>
                </a:gridCol>
                <a:gridCol w="1240948">
                  <a:extLst>
                    <a:ext uri="{9D8B030D-6E8A-4147-A177-3AD203B41FA5}">
                      <a16:colId xmlns:a16="http://schemas.microsoft.com/office/drawing/2014/main" val="20005"/>
                    </a:ext>
                  </a:extLst>
                </a:gridCol>
              </a:tblGrid>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2">
                              <a:lumMod val="75000"/>
                            </a:schemeClr>
                          </a:solidFill>
                          <a:effectLst/>
                          <a:latin typeface="+mn-lt"/>
                          <a:ea typeface="+mn-ea"/>
                        </a:rPr>
                        <a:t>EMP#</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2">
                              <a:lumMod val="75000"/>
                            </a:schemeClr>
                          </a:solidFill>
                          <a:effectLst/>
                          <a:latin typeface="+mn-lt"/>
                          <a:ea typeface="+mn-ea"/>
                        </a:rPr>
                        <a:t>NAME</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2">
                              <a:lumMod val="75000"/>
                            </a:schemeClr>
                          </a:solidFill>
                          <a:effectLst/>
                          <a:latin typeface="+mn-lt"/>
                          <a:ea typeface="+mn-ea"/>
                        </a:rPr>
                        <a:t>Department</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2">
                              <a:lumMod val="75000"/>
                            </a:schemeClr>
                          </a:solidFill>
                          <a:effectLst/>
                          <a:latin typeface="+mn-lt"/>
                          <a:ea typeface="+mn-ea"/>
                        </a:rPr>
                        <a:t>Profession</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2">
                              <a:lumMod val="75000"/>
                            </a:schemeClr>
                          </a:solidFill>
                          <a:effectLst/>
                          <a:latin typeface="+mn-lt"/>
                          <a:ea typeface="+mn-ea"/>
                        </a:rPr>
                        <a:t>Specialty</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2">
                              <a:lumMod val="75000"/>
                            </a:schemeClr>
                          </a:solidFill>
                          <a:effectLst/>
                          <a:latin typeface="+mn-lt"/>
                          <a:ea typeface="+mn-ea"/>
                        </a:rPr>
                        <a:t>Address</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mn-lt"/>
                          <a:ea typeface="+mn-ea"/>
                          <a:cs typeface="Times New Roman" pitchFamily="18" charset="0"/>
                        </a:rPr>
                        <a:t>0155</a:t>
                      </a:r>
                      <a:endParaRPr kumimoji="0" lang="en-US" altLang="zh-CN" sz="1800" b="0" i="0" u="none" strike="noStrike" cap="none" normalizeH="0" baseline="0" dirty="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李宇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 数学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 教授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代数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lt"/>
                          <a:ea typeface="+mn-ea"/>
                          <a:cs typeface="Times New Roman" pitchFamily="18" charset="0"/>
                        </a:rPr>
                        <a:t>C105</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0421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刘阳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外语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助教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rPr>
                        <a:t>英语 </a:t>
                      </a:r>
                      <a:endParaRPr kumimoji="0" lang="zh-CN" altLang="en-US" sz="1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lt"/>
                          <a:ea typeface="+mn-ea"/>
                          <a:cs typeface="Times New Roman" pitchFamily="18" charset="0"/>
                        </a:rPr>
                        <a:t>E310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0208</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赵亮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cs typeface="Times New Roman" pitchFamily="18" charset="0"/>
                        </a:rPr>
                        <a:t> 物理 </a:t>
                      </a:r>
                      <a:endParaRPr kumimoji="0" lang="zh-CN" altLang="en-US" sz="1800" b="0" i="0" u="none" strike="noStrike" cap="none" normalizeH="0" baseline="0" dirty="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助教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rPr>
                        <a:t>力学 </a:t>
                      </a:r>
                      <a:endParaRPr kumimoji="0" lang="zh-CN" altLang="en-US" sz="1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C211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mn-lt"/>
                          <a:ea typeface="+mn-ea"/>
                          <a:cs typeface="Times New Roman" pitchFamily="18" charset="0"/>
                        </a:rPr>
                        <a:t>0211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张伟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物理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讲师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原子物理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D508</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0132</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王亮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数学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cs typeface="Times New Roman" pitchFamily="18" charset="0"/>
                        </a:rPr>
                        <a:t> 助教 </a:t>
                      </a:r>
                      <a:endParaRPr kumimoji="0" lang="zh-CN" altLang="en-US" sz="1800" b="0" i="0" u="none" strike="noStrike" cap="none" normalizeH="0" baseline="0" dirty="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rPr>
                        <a:t>几何 </a:t>
                      </a:r>
                      <a:endParaRPr kumimoji="0" lang="zh-CN" altLang="en-US" sz="1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E220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0119</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王卓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数学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讲师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代数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B102</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0330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孙丽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计算机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教授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软件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lt"/>
                          <a:ea typeface="+mn-ea"/>
                          <a:cs typeface="Times New Roman" pitchFamily="18" charset="0"/>
                        </a:rPr>
                        <a:t>A108</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0455</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刘珍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外语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讲师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法语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A225</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0310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周兵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计算机 </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mn-ea"/>
                          <a:cs typeface="Times New Roman" pitchFamily="18" charset="0"/>
                        </a:rPr>
                        <a:t> 讲师 </a:t>
                      </a:r>
                      <a:endParaRPr kumimoji="0" lang="zh-CN" altLang="en-US" sz="1800" b="0" i="0" u="none" strike="noStrike" cap="none" normalizeH="0" baseline="0" dirty="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英语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B423</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845">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0341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何江 </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计算机</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cs typeface="Times New Roman" pitchFamily="18" charset="0"/>
                        </a:rPr>
                        <a:t> 助教</a:t>
                      </a:r>
                      <a:endParaRPr kumimoji="0" lang="zh-CN" altLang="en-US"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mn-ea"/>
                        </a:rPr>
                        <a:t>计算机</a:t>
                      </a:r>
                      <a:endParaRPr kumimoji="0" lang="zh-CN" altLang="en-US" sz="1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mn-lt"/>
                          <a:ea typeface="+mn-ea"/>
                          <a:cs typeface="Times New Roman" pitchFamily="18" charset="0"/>
                        </a:rPr>
                        <a:t>F406</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18280">
                <a:tc>
                  <a:txBody>
                    <a:bodyPr/>
                    <a:lstStyle/>
                    <a:p>
                      <a:pPr marL="360363" marR="0" lvl="0" indent="-360363"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mn-ea"/>
                          <a:cs typeface="Times New Roman" pitchFamily="18" charset="0"/>
                        </a:rPr>
                        <a:t>…… </a:t>
                      </a:r>
                      <a:endParaRPr kumimoji="0" lang="en-US" altLang="zh-CN" sz="1800" b="0" i="0" u="none" strike="noStrike" cap="none" normalizeH="0" baseline="0">
                        <a:ln>
                          <a:noFill/>
                        </a:ln>
                        <a:solidFill>
                          <a:schemeClr val="tx1"/>
                        </a:solidFill>
                        <a:effectLst/>
                        <a:latin typeface="+mn-lt"/>
                        <a:ea typeface="+mn-ea"/>
                        <a:cs typeface="Times New Roman" pitchFamily="18" charset="0"/>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80000"/>
                        <a:buFont typeface="Wingdings" pitchFamily="2" charset="2"/>
                        <a:buNone/>
                        <a:tabLst/>
                      </a:pPr>
                      <a:endParaRPr kumimoji="0" lang="zh-CN" altLang="en-US" sz="2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80000"/>
                        <a:buFont typeface="Wingdings" pitchFamily="2" charset="2"/>
                        <a:buNone/>
                        <a:tabLst/>
                      </a:pPr>
                      <a:endParaRPr kumimoji="0" lang="zh-CN" altLang="en-US" sz="2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80000"/>
                        <a:buFont typeface="Wingdings" pitchFamily="2" charset="2"/>
                        <a:buNone/>
                        <a:tabLst/>
                      </a:pPr>
                      <a:endParaRPr kumimoji="0" lang="zh-CN" altLang="en-US" sz="2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80000"/>
                        <a:buFont typeface="Wingdings" pitchFamily="2" charset="2"/>
                        <a:buNone/>
                        <a:tabLst/>
                      </a:pPr>
                      <a:endParaRPr kumimoji="0" lang="zh-CN" altLang="en-US" sz="2800" b="0" i="0" u="none" strike="noStrike" cap="none" normalizeH="0" baseline="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80000"/>
                        <a:buFont typeface="Wingdings" pitchFamily="2" charset="2"/>
                        <a:buNone/>
                        <a:tabLst/>
                      </a:pPr>
                      <a:endParaRPr kumimoji="0" lang="zh-CN" altLang="en-US" sz="2800" b="0" i="0" u="none" strike="noStrike" cap="none" normalizeH="0" baseline="0" dirty="0">
                        <a:ln>
                          <a:noFill/>
                        </a:ln>
                        <a:solidFill>
                          <a:schemeClr val="tx1"/>
                        </a:solidFill>
                        <a:effectLst/>
                        <a:latin typeface="+mn-lt"/>
                        <a:ea typeface="+mn-ea"/>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258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14.4.1 </a:t>
            </a:r>
            <a:r>
              <a:rPr lang="zh-CN" altLang="en-US" dirty="0"/>
              <a:t>基于属性的倒排</a:t>
            </a:r>
          </a:p>
        </p:txBody>
      </p:sp>
      <p:sp>
        <p:nvSpPr>
          <p:cNvPr id="3" name="副标题 2"/>
          <p:cNvSpPr>
            <a:spLocks noGrp="1"/>
          </p:cNvSpPr>
          <p:nvPr>
            <p:ph type="subTitle" idx="1"/>
          </p:nvPr>
        </p:nvSpPr>
        <p:spPr/>
        <p:txBody>
          <a:bodyPr/>
          <a:lstStyle/>
          <a:p>
            <a:r>
              <a:rPr lang="en-US" altLang="zh-CN" dirty="0"/>
              <a:t>14.4.1</a:t>
            </a:r>
            <a:r>
              <a:rPr lang="zh-CN" altLang="en-US" dirty="0"/>
              <a:t>基于属性的倒排</a:t>
            </a:r>
          </a:p>
        </p:txBody>
      </p:sp>
      <p:sp>
        <p:nvSpPr>
          <p:cNvPr id="4" name="文本占位符 3"/>
          <p:cNvSpPr>
            <a:spLocks noGrp="1"/>
          </p:cNvSpPr>
          <p:nvPr>
            <p:ph type="body" idx="10"/>
          </p:nvPr>
        </p:nvSpPr>
        <p:spPr/>
        <p:txBody>
          <a:bodyPr/>
          <a:lstStyle/>
          <a:p>
            <a:r>
              <a:rPr lang="zh-CN" altLang="en-US" dirty="0"/>
              <a:t>数据结构与算法</a:t>
            </a:r>
          </a:p>
        </p:txBody>
      </p:sp>
      <p:sp>
        <p:nvSpPr>
          <p:cNvPr id="10" name="Rectangle 3">
            <a:extLst>
              <a:ext uri="{FF2B5EF4-FFF2-40B4-BE49-F238E27FC236}">
                <a16:creationId xmlns:a16="http://schemas.microsoft.com/office/drawing/2014/main" id="{577CACEC-17A9-A102-B89F-55117446F29F}"/>
              </a:ext>
            </a:extLst>
          </p:cNvPr>
          <p:cNvSpPr txBox="1">
            <a:spLocks noChangeArrowheads="1"/>
          </p:cNvSpPr>
          <p:nvPr/>
        </p:nvSpPr>
        <p:spPr bwMode="auto">
          <a:xfrm>
            <a:off x="2389654" y="1668639"/>
            <a:ext cx="7937688" cy="352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600"/>
              </a:spcBef>
              <a:spcAft>
                <a:spcPct val="0"/>
              </a:spcAft>
              <a:buChar char="•"/>
              <a:defRPr sz="3200">
                <a:solidFill>
                  <a:schemeClr val="tx1"/>
                </a:solidFill>
                <a:latin typeface="Lucida Fax" panose="02060602050505020204" pitchFamily="18" charset="0"/>
                <a:ea typeface="微软雅黑" panose="020B0503020204020204" pitchFamily="34" charset="-122"/>
                <a:cs typeface="+mn-cs"/>
              </a:defRPr>
            </a:lvl1pPr>
            <a:lvl2pPr marL="742950" indent="-28575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2pPr>
            <a:lvl3pPr marL="1143000" indent="-228600" algn="l" rtl="0" eaLnBrk="1" fontAlgn="base" hangingPunct="1">
              <a:spcBef>
                <a:spcPts val="600"/>
              </a:spcBef>
              <a:spcAft>
                <a:spcPct val="0"/>
              </a:spcAft>
              <a:buChar char="•"/>
              <a:defRPr sz="2800">
                <a:solidFill>
                  <a:schemeClr val="tx1"/>
                </a:solidFill>
                <a:latin typeface="Lucida Fax" panose="02060602050505020204" pitchFamily="18" charset="0"/>
                <a:ea typeface="微软雅黑" panose="020B0503020204020204" pitchFamily="34" charset="-122"/>
              </a:defRPr>
            </a:lvl3pPr>
            <a:lvl4pPr marL="1600200" indent="-228600" algn="l" rtl="0" eaLnBrk="1" fontAlgn="base" hangingPunct="1">
              <a:spcBef>
                <a:spcPts val="600"/>
              </a:spcBef>
              <a:spcAft>
                <a:spcPct val="0"/>
              </a:spcAft>
              <a:buChar char="–"/>
              <a:defRPr sz="2400">
                <a:solidFill>
                  <a:schemeClr val="tx1"/>
                </a:solidFill>
                <a:latin typeface="Lucida Fax" panose="02060602050505020204" pitchFamily="18" charset="0"/>
                <a:ea typeface="微软雅黑" panose="020B0503020204020204" pitchFamily="34" charset="-122"/>
              </a:defRPr>
            </a:lvl4pPr>
            <a:lvl5pPr marL="2057400" indent="-228600" algn="l" rtl="0" eaLnBrk="1" fontAlgn="base" hangingPunct="1">
              <a:spcBef>
                <a:spcPts val="600"/>
              </a:spcBef>
              <a:spcAft>
                <a:spcPct val="0"/>
              </a:spcAft>
              <a:buChar char="»"/>
              <a:defRPr sz="2000">
                <a:solidFill>
                  <a:schemeClr val="tx1"/>
                </a:solidFill>
                <a:latin typeface="Lucida Fax" panose="02060602050505020204" pitchFamily="18" charset="0"/>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0" indent="-342900">
              <a:buFontTx/>
              <a:buChar char="•"/>
              <a:defRPr/>
            </a:pPr>
            <a:r>
              <a:rPr lang="zh-CN" altLang="en-US" sz="2400" kern="0" dirty="0">
                <a:latin typeface="Microsoft YaHei" panose="020B0503020204020204" pitchFamily="34" charset="-122"/>
                <a:ea typeface="Microsoft YaHei" panose="020B0503020204020204" pitchFamily="34" charset="-122"/>
              </a:rPr>
              <a:t>对某属性按属性值建立索引表，称倒排表</a:t>
            </a:r>
            <a:endParaRPr lang="en-US" altLang="zh-CN" sz="2400" kern="0" dirty="0">
              <a:latin typeface="Microsoft YaHei" panose="020B0503020204020204" pitchFamily="34" charset="-122"/>
              <a:ea typeface="Microsoft YaHei" panose="020B0503020204020204" pitchFamily="34" charset="-122"/>
            </a:endParaRPr>
          </a:p>
          <a:p>
            <a:pPr marL="342900" lvl="0" indent="-342900">
              <a:buFontTx/>
              <a:buChar char="•"/>
              <a:defRPr/>
            </a:pPr>
            <a:r>
              <a:rPr lang="zh-CN" altLang="en-US" sz="2400" kern="0" dirty="0">
                <a:latin typeface="Microsoft YaHei" panose="020B0503020204020204" pitchFamily="34" charset="-122"/>
                <a:ea typeface="Microsoft YaHei" panose="020B0503020204020204" pitchFamily="34" charset="-122"/>
              </a:rPr>
              <a:t>“属性</a:t>
            </a:r>
            <a:r>
              <a:rPr lang="en-US" altLang="zh-CN" sz="2400" kern="0" dirty="0">
                <a:latin typeface="Microsoft YaHei" panose="020B0503020204020204" pitchFamily="34" charset="-122"/>
                <a:ea typeface="Microsoft YaHei" panose="020B0503020204020204" pitchFamily="34" charset="-122"/>
              </a:rPr>
              <a:t> – </a:t>
            </a:r>
            <a:r>
              <a:rPr lang="zh-CN" altLang="en-US" sz="2400" kern="0" dirty="0">
                <a:latin typeface="Microsoft YaHei" panose="020B0503020204020204" pitchFamily="34" charset="-122"/>
                <a:ea typeface="Microsoft YaHei" panose="020B0503020204020204" pitchFamily="34" charset="-122"/>
              </a:rPr>
              <a:t>指针”</a:t>
            </a:r>
            <a:r>
              <a:rPr lang="zh-CN" altLang="en-US" sz="2400" kern="0" dirty="0">
                <a:solidFill>
                  <a:srgbClr val="FF0000"/>
                </a:solidFill>
                <a:latin typeface="Microsoft YaHei" panose="020B0503020204020204" pitchFamily="34" charset="-122"/>
                <a:ea typeface="Microsoft YaHei" panose="020B0503020204020204" pitchFamily="34" charset="-122"/>
              </a:rPr>
              <a:t>对 </a:t>
            </a:r>
            <a:r>
              <a:rPr lang="en-US" altLang="zh-CN" sz="2400" kern="0" dirty="0">
                <a:solidFill>
                  <a:srgbClr val="FF0000"/>
                </a:solidFill>
                <a:latin typeface="Microsoft YaHei" panose="020B0503020204020204" pitchFamily="34" charset="-122"/>
                <a:ea typeface="Microsoft YaHei" panose="020B0503020204020204" pitchFamily="34" charset="-122"/>
              </a:rPr>
              <a:t>(</a:t>
            </a:r>
            <a:r>
              <a:rPr lang="en-US" altLang="zh-CN" sz="2400" kern="0" dirty="0" err="1">
                <a:solidFill>
                  <a:srgbClr val="FF0000"/>
                </a:solidFill>
                <a:latin typeface="Microsoft YaHei" panose="020B0503020204020204" pitchFamily="34" charset="-122"/>
                <a:ea typeface="Microsoft YaHei" panose="020B0503020204020204" pitchFamily="34" charset="-122"/>
              </a:rPr>
              <a:t>attr</a:t>
            </a:r>
            <a:r>
              <a:rPr lang="en-US" altLang="zh-CN" sz="2400" kern="0" dirty="0">
                <a:solidFill>
                  <a:srgbClr val="FF0000"/>
                </a:solidFill>
                <a:latin typeface="Microsoft YaHei" panose="020B0503020204020204" pitchFamily="34" charset="-122"/>
                <a:ea typeface="Microsoft YaHei" panose="020B0503020204020204" pitchFamily="34" charset="-122"/>
              </a:rPr>
              <a:t>,  </a:t>
            </a:r>
            <a:r>
              <a:rPr lang="en-US" altLang="zh-CN" sz="2400" kern="0" dirty="0" err="1">
                <a:solidFill>
                  <a:srgbClr val="FF0000"/>
                </a:solidFill>
                <a:latin typeface="Microsoft YaHei" panose="020B0503020204020204" pitchFamily="34" charset="-122"/>
                <a:ea typeface="Microsoft YaHei" panose="020B0503020204020204" pitchFamily="34" charset="-122"/>
              </a:rPr>
              <a:t>ptrList</a:t>
            </a:r>
            <a:r>
              <a:rPr lang="en-US" altLang="zh-CN" sz="2400" kern="0" dirty="0">
                <a:solidFill>
                  <a:srgbClr val="FF0000"/>
                </a:solidFill>
                <a:latin typeface="Microsoft YaHei" panose="020B0503020204020204" pitchFamily="34" charset="-122"/>
                <a:ea typeface="Microsoft YaHei" panose="020B0503020204020204" pitchFamily="34" charset="-122"/>
              </a:rPr>
              <a:t>)</a:t>
            </a:r>
          </a:p>
          <a:p>
            <a:pPr marL="742950" lvl="1" indent="-285750">
              <a:buFontTx/>
              <a:buChar char="–"/>
              <a:defRPr/>
            </a:pPr>
            <a:r>
              <a:rPr lang="zh-CN" altLang="en-US" sz="2000" kern="0" dirty="0">
                <a:latin typeface="Microsoft YaHei" panose="020B0503020204020204" pitchFamily="34" charset="-122"/>
                <a:ea typeface="Microsoft YaHei" panose="020B0503020204020204" pitchFamily="34" charset="-122"/>
              </a:rPr>
              <a:t>（属性值，具有该属性值的各记录指针）</a:t>
            </a:r>
          </a:p>
          <a:p>
            <a:pPr marL="742950" lvl="1" indent="-285750">
              <a:buFontTx/>
              <a:buChar char="–"/>
              <a:defRPr/>
            </a:pPr>
            <a:r>
              <a:rPr lang="zh-CN" altLang="en-US" sz="2000" kern="0" dirty="0">
                <a:latin typeface="Microsoft YaHei" panose="020B0503020204020204" pitchFamily="34" charset="-122"/>
                <a:ea typeface="Microsoft YaHei" panose="020B0503020204020204" pitchFamily="34" charset="-122"/>
              </a:rPr>
              <a:t>指针可以是关键码，或该记录的主文件地址</a:t>
            </a:r>
            <a:endParaRPr lang="en-US" altLang="zh-CN" sz="2000" kern="0" dirty="0">
              <a:latin typeface="Microsoft YaHei" panose="020B0503020204020204" pitchFamily="34" charset="-122"/>
              <a:ea typeface="Microsoft YaHei" panose="020B0503020204020204" pitchFamily="34" charset="-122"/>
            </a:endParaRPr>
          </a:p>
          <a:p>
            <a:pPr marL="342900" lvl="0" indent="-342900">
              <a:buFontTx/>
              <a:buChar char="•"/>
              <a:defRPr/>
            </a:pPr>
            <a:r>
              <a:rPr lang="zh-CN" altLang="en-US" sz="2400" kern="0" dirty="0">
                <a:latin typeface="Microsoft YaHei" panose="020B0503020204020204" pitchFamily="34" charset="-122"/>
                <a:ea typeface="Microsoft YaHei" panose="020B0503020204020204" pitchFamily="34" charset="-122"/>
              </a:rPr>
              <a:t>颠覆主文件的顺序，因而称为倒排索引</a:t>
            </a:r>
          </a:p>
          <a:p>
            <a:pPr marL="342900" lvl="0" indent="-342900">
              <a:buFontTx/>
              <a:buChar char="•"/>
              <a:defRPr/>
            </a:pPr>
            <a:r>
              <a:rPr lang="zh-CN" altLang="en-US" sz="2400" kern="0" dirty="0">
                <a:latin typeface="Microsoft YaHei" panose="020B0503020204020204" pitchFamily="34" charset="-122"/>
                <a:ea typeface="Microsoft YaHei" panose="020B0503020204020204" pitchFamily="34" charset="-122"/>
              </a:rPr>
              <a:t>属性往往是离散型的</a:t>
            </a:r>
          </a:p>
          <a:p>
            <a:pPr marL="742950" lvl="1" indent="-285750">
              <a:buFontTx/>
              <a:buChar char="–"/>
              <a:defRPr/>
            </a:pPr>
            <a:r>
              <a:rPr lang="zh-CN" altLang="en-US" sz="2000" kern="0" dirty="0">
                <a:latin typeface="Microsoft YaHei" panose="020B0503020204020204" pitchFamily="34" charset="-122"/>
                <a:ea typeface="Microsoft YaHei" panose="020B0503020204020204" pitchFamily="34" charset="-122"/>
              </a:rPr>
              <a:t>对于连续型的索引，往往用</a:t>
            </a:r>
            <a:r>
              <a:rPr lang="en-US" altLang="zh-CN" sz="2000" kern="0" dirty="0">
                <a:latin typeface="Microsoft YaHei" panose="020B0503020204020204" pitchFamily="34" charset="-122"/>
                <a:ea typeface="Microsoft YaHei" panose="020B0503020204020204" pitchFamily="34" charset="-122"/>
              </a:rPr>
              <a:t>B</a:t>
            </a:r>
            <a:r>
              <a:rPr lang="zh-CN" altLang="en-US" sz="2000" kern="0" dirty="0">
                <a:latin typeface="Microsoft YaHei" panose="020B0503020204020204" pitchFamily="34" charset="-122"/>
                <a:ea typeface="Microsoft YaHei" panose="020B0503020204020204" pitchFamily="34" charset="-122"/>
              </a:rPr>
              <a:t>树</a:t>
            </a:r>
          </a:p>
          <a:p>
            <a:pPr marL="342900" lvl="0" indent="-342900">
              <a:buFontTx/>
              <a:buChar char="•"/>
              <a:defRPr/>
            </a:pPr>
            <a:r>
              <a:rPr lang="zh-CN" altLang="en-US" sz="2400" kern="0" dirty="0">
                <a:latin typeface="Microsoft YaHei" panose="020B0503020204020204" pitchFamily="34" charset="-122"/>
                <a:ea typeface="Microsoft YaHei" panose="020B0503020204020204" pitchFamily="34" charset="-122"/>
              </a:rPr>
              <a:t>倒排文件：带有倒排索引的文件</a:t>
            </a:r>
          </a:p>
        </p:txBody>
      </p:sp>
    </p:spTree>
    <p:extLst>
      <p:ext uri="{BB962C8B-B14F-4D97-AF65-F5344CB8AC3E}">
        <p14:creationId xmlns:p14="http://schemas.microsoft.com/office/powerpoint/2010/main" val="2139696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effectLst/>
              </a:rPr>
              <a:t>教师数据库倒排表</a:t>
            </a:r>
            <a:endParaRPr lang="zh-CN" altLang="en-US" dirty="0"/>
          </a:p>
        </p:txBody>
      </p:sp>
      <p:sp>
        <p:nvSpPr>
          <p:cNvPr id="3" name="副标题 2"/>
          <p:cNvSpPr>
            <a:spLocks noGrp="1"/>
          </p:cNvSpPr>
          <p:nvPr>
            <p:ph type="subTitle" idx="1"/>
          </p:nvPr>
        </p:nvSpPr>
        <p:spPr/>
        <p:txBody>
          <a:bodyPr/>
          <a:lstStyle/>
          <a:p>
            <a:r>
              <a:rPr lang="en-US" altLang="zh-CN" dirty="0"/>
              <a:t>14.4.1</a:t>
            </a:r>
            <a:r>
              <a:rPr lang="zh-CN" altLang="en-US" dirty="0"/>
              <a:t>基于属性的倒排</a:t>
            </a:r>
          </a:p>
        </p:txBody>
      </p:sp>
      <p:sp>
        <p:nvSpPr>
          <p:cNvPr id="4" name="文本占位符 3"/>
          <p:cNvSpPr>
            <a:spLocks noGrp="1"/>
          </p:cNvSpPr>
          <p:nvPr>
            <p:ph type="body" idx="10"/>
          </p:nvPr>
        </p:nvSpPr>
        <p:spPr/>
        <p:txBody>
          <a:bodyPr/>
          <a:lstStyle/>
          <a:p>
            <a:r>
              <a:rPr lang="zh-CN" altLang="en-US" dirty="0"/>
              <a:t>数据结构与算法</a:t>
            </a:r>
          </a:p>
        </p:txBody>
      </p:sp>
      <p:grpSp>
        <p:nvGrpSpPr>
          <p:cNvPr id="6" name="Group 18">
            <a:extLst>
              <a:ext uri="{FF2B5EF4-FFF2-40B4-BE49-F238E27FC236}">
                <a16:creationId xmlns:a16="http://schemas.microsoft.com/office/drawing/2014/main" id="{2C3A5D8C-085D-98D3-E7DE-77CB5AC8052F}"/>
              </a:ext>
            </a:extLst>
          </p:cNvPr>
          <p:cNvGrpSpPr>
            <a:grpSpLocks noChangeAspect="1"/>
          </p:cNvGrpSpPr>
          <p:nvPr/>
        </p:nvGrpSpPr>
        <p:grpSpPr bwMode="auto">
          <a:xfrm>
            <a:off x="3107473" y="1496217"/>
            <a:ext cx="5977054" cy="4794096"/>
            <a:chOff x="2356" y="8954"/>
            <a:chExt cx="6776" cy="5698"/>
          </a:xfrm>
        </p:grpSpPr>
        <p:sp>
          <p:nvSpPr>
            <p:cNvPr id="7" name="AutoShape 19">
              <a:extLst>
                <a:ext uri="{FF2B5EF4-FFF2-40B4-BE49-F238E27FC236}">
                  <a16:creationId xmlns:a16="http://schemas.microsoft.com/office/drawing/2014/main" id="{1F4BFB82-F311-3B16-064E-5A12896F3DA4}"/>
                </a:ext>
              </a:extLst>
            </p:cNvPr>
            <p:cNvSpPr>
              <a:spLocks noChangeAspect="1" noChangeArrowheads="1"/>
            </p:cNvSpPr>
            <p:nvPr/>
          </p:nvSpPr>
          <p:spPr bwMode="auto">
            <a:xfrm>
              <a:off x="2356" y="8954"/>
              <a:ext cx="6776" cy="5698"/>
            </a:xfrm>
            <a:prstGeom prst="rect">
              <a:avLst/>
            </a:prstGeom>
            <a:noFill/>
            <a:ln w="22225">
              <a:solidFill>
                <a:schemeClr val="tx1"/>
              </a:solidFill>
              <a:miter lim="800000"/>
              <a:headEnd/>
              <a:tailEnd/>
            </a:ln>
          </p:spPr>
          <p:txBody>
            <a:bodyPr/>
            <a:lstStyle/>
            <a:p>
              <a:endParaRPr lang="zh-CN" altLang="en-US">
                <a:latin typeface="Lucida Fax" pitchFamily="18" charset="0"/>
                <a:ea typeface="微软雅黑" pitchFamily="34" charset="-122"/>
              </a:endParaRPr>
            </a:p>
          </p:txBody>
        </p:sp>
        <p:sp>
          <p:nvSpPr>
            <p:cNvPr id="8" name="Rectangle 20">
              <a:extLst>
                <a:ext uri="{FF2B5EF4-FFF2-40B4-BE49-F238E27FC236}">
                  <a16:creationId xmlns:a16="http://schemas.microsoft.com/office/drawing/2014/main" id="{A21B83EC-9C33-D67B-75B2-46886806F13A}"/>
                </a:ext>
              </a:extLst>
            </p:cNvPr>
            <p:cNvSpPr>
              <a:spLocks noChangeArrowheads="1"/>
            </p:cNvSpPr>
            <p:nvPr/>
          </p:nvSpPr>
          <p:spPr bwMode="auto">
            <a:xfrm>
              <a:off x="2669" y="9090"/>
              <a:ext cx="3130" cy="407"/>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en-US" altLang="zh-CN" sz="1400" b="1" dirty="0">
                  <a:solidFill>
                    <a:srgbClr val="007684"/>
                  </a:solidFill>
                  <a:latin typeface="Lucida Fax" pitchFamily="18" charset="0"/>
                  <a:ea typeface="微软雅黑" pitchFamily="34" charset="-122"/>
                </a:rPr>
                <a:t>Department list</a:t>
              </a:r>
              <a:endParaRPr lang="en-US" altLang="zh-CN" sz="1800" b="1" dirty="0">
                <a:solidFill>
                  <a:srgbClr val="007684"/>
                </a:solidFill>
                <a:latin typeface="Lucida Fax" pitchFamily="18" charset="0"/>
                <a:ea typeface="微软雅黑" pitchFamily="34" charset="-122"/>
              </a:endParaRPr>
            </a:p>
          </p:txBody>
        </p:sp>
        <p:sp>
          <p:nvSpPr>
            <p:cNvPr id="9" name="Rectangle 21">
              <a:extLst>
                <a:ext uri="{FF2B5EF4-FFF2-40B4-BE49-F238E27FC236}">
                  <a16:creationId xmlns:a16="http://schemas.microsoft.com/office/drawing/2014/main" id="{4D377A89-118A-0353-7BD5-48170DFA78F6}"/>
                </a:ext>
              </a:extLst>
            </p:cNvPr>
            <p:cNvSpPr>
              <a:spLocks noChangeArrowheads="1"/>
            </p:cNvSpPr>
            <p:nvPr/>
          </p:nvSpPr>
          <p:spPr bwMode="auto">
            <a:xfrm>
              <a:off x="5799" y="9090"/>
              <a:ext cx="3130" cy="407"/>
            </a:xfrm>
            <a:prstGeom prst="rect">
              <a:avLst/>
            </a:prstGeom>
            <a:solidFill>
              <a:srgbClr val="FFFFFF"/>
            </a:solidFill>
            <a:ln w="22225" algn="ctr">
              <a:solidFill>
                <a:srgbClr val="000000"/>
              </a:solidFill>
              <a:miter lim="800000"/>
              <a:headEnd/>
              <a:tailEnd/>
            </a:ln>
          </p:spPr>
          <p:txBody>
            <a:bodyPr lIns="10800" tIns="10800" rIns="10800" bIns="10800"/>
            <a:lstStyle/>
            <a:p>
              <a:pPr lvl="1" algn="ctr"/>
              <a:r>
                <a:rPr lang="en-US" altLang="zh-CN" sz="1400" b="1" dirty="0">
                  <a:solidFill>
                    <a:srgbClr val="007684"/>
                  </a:solidFill>
                  <a:latin typeface="Lucida Fax" pitchFamily="18" charset="0"/>
                  <a:ea typeface="微软雅黑" pitchFamily="34" charset="-122"/>
                </a:rPr>
                <a:t>EMP#</a:t>
              </a:r>
              <a:endParaRPr lang="en-US" altLang="zh-CN" sz="1800" b="1" dirty="0">
                <a:solidFill>
                  <a:srgbClr val="007684"/>
                </a:solidFill>
                <a:latin typeface="Lucida Fax" pitchFamily="18" charset="0"/>
                <a:ea typeface="微软雅黑" pitchFamily="34" charset="-122"/>
              </a:endParaRPr>
            </a:p>
          </p:txBody>
        </p:sp>
        <p:sp>
          <p:nvSpPr>
            <p:cNvPr id="10" name="Rectangle 22">
              <a:extLst>
                <a:ext uri="{FF2B5EF4-FFF2-40B4-BE49-F238E27FC236}">
                  <a16:creationId xmlns:a16="http://schemas.microsoft.com/office/drawing/2014/main" id="{18C66E06-038D-249A-9E0D-1E909D01BA04}"/>
                </a:ext>
              </a:extLst>
            </p:cNvPr>
            <p:cNvSpPr>
              <a:spLocks noChangeArrowheads="1"/>
            </p:cNvSpPr>
            <p:nvPr/>
          </p:nvSpPr>
          <p:spPr bwMode="auto">
            <a:xfrm>
              <a:off x="2669" y="9497"/>
              <a:ext cx="3130" cy="1223"/>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zh-CN" altLang="en-US" sz="1400" b="1">
                  <a:latin typeface="Lucida Fax" pitchFamily="18" charset="0"/>
                  <a:ea typeface="微软雅黑" pitchFamily="34" charset="-122"/>
                </a:rPr>
                <a:t>数学</a:t>
              </a:r>
            </a:p>
            <a:p>
              <a:pPr algn="ctr"/>
              <a:r>
                <a:rPr lang="zh-CN" altLang="en-US" sz="1400" b="1">
                  <a:latin typeface="Lucida Fax" pitchFamily="18" charset="0"/>
                  <a:ea typeface="微软雅黑" pitchFamily="34" charset="-122"/>
                </a:rPr>
                <a:t>物理</a:t>
              </a:r>
            </a:p>
            <a:p>
              <a:pPr algn="ctr"/>
              <a:r>
                <a:rPr lang="zh-CN" altLang="en-US" sz="1400" b="1">
                  <a:latin typeface="Lucida Fax" pitchFamily="18" charset="0"/>
                  <a:ea typeface="微软雅黑" pitchFamily="34" charset="-122"/>
                </a:rPr>
                <a:t>计算机</a:t>
              </a:r>
            </a:p>
            <a:p>
              <a:pPr algn="ctr"/>
              <a:r>
                <a:rPr lang="zh-CN" altLang="en-US" sz="1400" b="1">
                  <a:latin typeface="Lucida Fax" pitchFamily="18" charset="0"/>
                  <a:ea typeface="微软雅黑" pitchFamily="34" charset="-122"/>
                </a:rPr>
                <a:t>外语</a:t>
              </a:r>
              <a:endParaRPr lang="zh-CN" altLang="en-US" sz="1800" b="1">
                <a:latin typeface="Lucida Fax" pitchFamily="18" charset="0"/>
                <a:ea typeface="微软雅黑" pitchFamily="34" charset="-122"/>
              </a:endParaRPr>
            </a:p>
          </p:txBody>
        </p:sp>
        <p:sp>
          <p:nvSpPr>
            <p:cNvPr id="11" name="Rectangle 23">
              <a:extLst>
                <a:ext uri="{FF2B5EF4-FFF2-40B4-BE49-F238E27FC236}">
                  <a16:creationId xmlns:a16="http://schemas.microsoft.com/office/drawing/2014/main" id="{3A2A816D-F407-6613-7930-E757ABBD58AB}"/>
                </a:ext>
              </a:extLst>
            </p:cNvPr>
            <p:cNvSpPr>
              <a:spLocks noChangeArrowheads="1"/>
            </p:cNvSpPr>
            <p:nvPr/>
          </p:nvSpPr>
          <p:spPr bwMode="auto">
            <a:xfrm>
              <a:off x="5799" y="9497"/>
              <a:ext cx="3130" cy="1224"/>
            </a:xfrm>
            <a:prstGeom prst="rect">
              <a:avLst/>
            </a:prstGeom>
            <a:solidFill>
              <a:srgbClr val="FFFFFF"/>
            </a:solidFill>
            <a:ln w="22225" algn="ctr">
              <a:solidFill>
                <a:srgbClr val="000000"/>
              </a:solidFill>
              <a:miter lim="800000"/>
              <a:headEnd/>
              <a:tailEnd/>
            </a:ln>
          </p:spPr>
          <p:txBody>
            <a:bodyPr lIns="10800" tIns="10800" rIns="10800" bIns="10800"/>
            <a:lstStyle/>
            <a:p>
              <a:pPr algn="just"/>
              <a:r>
                <a:rPr lang="en-US" altLang="zh-CN" sz="1400" b="1" dirty="0">
                  <a:latin typeface="Lucida Fax" pitchFamily="18" charset="0"/>
                  <a:ea typeface="微软雅黑" pitchFamily="34" charset="-122"/>
                </a:rPr>
                <a:t>0155, 0132,	0119</a:t>
              </a:r>
            </a:p>
            <a:p>
              <a:r>
                <a:rPr lang="en-US" altLang="zh-CN" sz="1400" b="1" dirty="0">
                  <a:latin typeface="Lucida Fax" pitchFamily="18" charset="0"/>
                  <a:ea typeface="微软雅黑" pitchFamily="34" charset="-122"/>
                </a:rPr>
                <a:t>0208, 0211</a:t>
              </a:r>
            </a:p>
            <a:p>
              <a:pPr algn="just"/>
              <a:r>
                <a:rPr lang="en-US" altLang="zh-CN" sz="1400" b="1" dirty="0">
                  <a:latin typeface="Lucida Fax" pitchFamily="18" charset="0"/>
                  <a:ea typeface="微软雅黑" pitchFamily="34" charset="-122"/>
                </a:rPr>
                <a:t>0330, 0310,	0341</a:t>
              </a:r>
            </a:p>
            <a:p>
              <a:pPr algn="just"/>
              <a:r>
                <a:rPr lang="en-US" altLang="zh-CN" sz="1400" b="1" dirty="0">
                  <a:latin typeface="Lucida Fax" pitchFamily="18" charset="0"/>
                  <a:ea typeface="微软雅黑" pitchFamily="34" charset="-122"/>
                </a:rPr>
                <a:t>0421, 0455</a:t>
              </a:r>
              <a:endParaRPr lang="en-US" altLang="zh-CN" sz="1800" b="1" dirty="0">
                <a:latin typeface="Lucida Fax" pitchFamily="18" charset="0"/>
                <a:ea typeface="微软雅黑" pitchFamily="34" charset="-122"/>
              </a:endParaRPr>
            </a:p>
          </p:txBody>
        </p:sp>
        <p:sp>
          <p:nvSpPr>
            <p:cNvPr id="12" name="Rectangle 24">
              <a:extLst>
                <a:ext uri="{FF2B5EF4-FFF2-40B4-BE49-F238E27FC236}">
                  <a16:creationId xmlns:a16="http://schemas.microsoft.com/office/drawing/2014/main" id="{369E778C-6FC0-65B6-CDEB-8EA7F0D5D0C4}"/>
                </a:ext>
              </a:extLst>
            </p:cNvPr>
            <p:cNvSpPr>
              <a:spLocks noChangeArrowheads="1"/>
            </p:cNvSpPr>
            <p:nvPr/>
          </p:nvSpPr>
          <p:spPr bwMode="auto">
            <a:xfrm>
              <a:off x="2670" y="10721"/>
              <a:ext cx="3129" cy="407"/>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en-US" altLang="zh-CN" sz="1400" b="1" dirty="0">
                  <a:solidFill>
                    <a:srgbClr val="007684"/>
                  </a:solidFill>
                  <a:latin typeface="Lucida Fax" pitchFamily="18" charset="0"/>
                  <a:ea typeface="微软雅黑" pitchFamily="34" charset="-122"/>
                </a:rPr>
                <a:t>Profession list</a:t>
              </a:r>
              <a:endParaRPr lang="en-US" altLang="zh-CN" sz="1800" b="1" dirty="0">
                <a:solidFill>
                  <a:srgbClr val="007684"/>
                </a:solidFill>
                <a:latin typeface="Lucida Fax" pitchFamily="18" charset="0"/>
                <a:ea typeface="微软雅黑" pitchFamily="34" charset="-122"/>
              </a:endParaRPr>
            </a:p>
          </p:txBody>
        </p:sp>
        <p:sp>
          <p:nvSpPr>
            <p:cNvPr id="13" name="Rectangle 25">
              <a:extLst>
                <a:ext uri="{FF2B5EF4-FFF2-40B4-BE49-F238E27FC236}">
                  <a16:creationId xmlns:a16="http://schemas.microsoft.com/office/drawing/2014/main" id="{A7EF29C2-88FC-274F-310F-DC978F8897D0}"/>
                </a:ext>
              </a:extLst>
            </p:cNvPr>
            <p:cNvSpPr>
              <a:spLocks noChangeArrowheads="1"/>
            </p:cNvSpPr>
            <p:nvPr/>
          </p:nvSpPr>
          <p:spPr bwMode="auto">
            <a:xfrm>
              <a:off x="5799" y="10721"/>
              <a:ext cx="3131" cy="407"/>
            </a:xfrm>
            <a:prstGeom prst="rect">
              <a:avLst/>
            </a:prstGeom>
            <a:solidFill>
              <a:srgbClr val="FFFFFF"/>
            </a:solidFill>
            <a:ln w="22225" algn="ctr">
              <a:solidFill>
                <a:srgbClr val="000000"/>
              </a:solidFill>
              <a:miter lim="800000"/>
              <a:headEnd/>
              <a:tailEnd/>
            </a:ln>
          </p:spPr>
          <p:txBody>
            <a:bodyPr lIns="10800" tIns="10800" rIns="10800" bIns="10800"/>
            <a:lstStyle/>
            <a:p>
              <a:pPr lvl="1" algn="ctr"/>
              <a:r>
                <a:rPr lang="en-US" altLang="zh-CN" sz="1400" b="1" dirty="0">
                  <a:solidFill>
                    <a:schemeClr val="hlink"/>
                  </a:solidFill>
                  <a:latin typeface="Lucida Fax" pitchFamily="18" charset="0"/>
                  <a:ea typeface="微软雅黑" pitchFamily="34" charset="-122"/>
                </a:rPr>
                <a:t>EMP#</a:t>
              </a:r>
              <a:endParaRPr lang="en-US" altLang="zh-CN" sz="1800" b="1" dirty="0">
                <a:solidFill>
                  <a:schemeClr val="hlink"/>
                </a:solidFill>
                <a:latin typeface="Lucida Fax" pitchFamily="18" charset="0"/>
                <a:ea typeface="微软雅黑" pitchFamily="34" charset="-122"/>
              </a:endParaRPr>
            </a:p>
          </p:txBody>
        </p:sp>
        <p:sp>
          <p:nvSpPr>
            <p:cNvPr id="14" name="Rectangle 26">
              <a:extLst>
                <a:ext uri="{FF2B5EF4-FFF2-40B4-BE49-F238E27FC236}">
                  <a16:creationId xmlns:a16="http://schemas.microsoft.com/office/drawing/2014/main" id="{00F90119-EBE4-6726-F86C-776429934A2C}"/>
                </a:ext>
              </a:extLst>
            </p:cNvPr>
            <p:cNvSpPr>
              <a:spLocks noChangeArrowheads="1"/>
            </p:cNvSpPr>
            <p:nvPr/>
          </p:nvSpPr>
          <p:spPr bwMode="auto">
            <a:xfrm>
              <a:off x="2670" y="11128"/>
              <a:ext cx="3129" cy="949"/>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zh-CN" altLang="en-US" sz="1400" b="1" dirty="0">
                  <a:latin typeface="Lucida Fax" pitchFamily="18" charset="0"/>
                  <a:ea typeface="微软雅黑" pitchFamily="34" charset="-122"/>
                </a:rPr>
                <a:t>教授</a:t>
              </a:r>
            </a:p>
            <a:p>
              <a:pPr algn="ctr"/>
              <a:r>
                <a:rPr lang="zh-CN" altLang="en-US" sz="1400" b="1" dirty="0">
                  <a:latin typeface="Lucida Fax" pitchFamily="18" charset="0"/>
                  <a:ea typeface="微软雅黑" pitchFamily="34" charset="-122"/>
                </a:rPr>
                <a:t>讲师</a:t>
              </a:r>
            </a:p>
            <a:p>
              <a:pPr algn="ctr"/>
              <a:r>
                <a:rPr lang="zh-CN" altLang="en-US" sz="1400" b="1" dirty="0">
                  <a:latin typeface="Lucida Fax" pitchFamily="18" charset="0"/>
                  <a:ea typeface="微软雅黑" pitchFamily="34" charset="-122"/>
                </a:rPr>
                <a:t>助教</a:t>
              </a:r>
            </a:p>
            <a:p>
              <a:pPr algn="ctr"/>
              <a:endParaRPr lang="zh-CN" altLang="en-US" sz="1800" b="1" dirty="0">
                <a:latin typeface="Lucida Fax" pitchFamily="18" charset="0"/>
                <a:ea typeface="微软雅黑" pitchFamily="34" charset="-122"/>
              </a:endParaRPr>
            </a:p>
          </p:txBody>
        </p:sp>
        <p:sp>
          <p:nvSpPr>
            <p:cNvPr id="15" name="Rectangle 27">
              <a:extLst>
                <a:ext uri="{FF2B5EF4-FFF2-40B4-BE49-F238E27FC236}">
                  <a16:creationId xmlns:a16="http://schemas.microsoft.com/office/drawing/2014/main" id="{F412EC51-72C0-8C09-5A70-472A267FD3A5}"/>
                </a:ext>
              </a:extLst>
            </p:cNvPr>
            <p:cNvSpPr>
              <a:spLocks noChangeArrowheads="1"/>
            </p:cNvSpPr>
            <p:nvPr/>
          </p:nvSpPr>
          <p:spPr bwMode="auto">
            <a:xfrm>
              <a:off x="5799" y="11128"/>
              <a:ext cx="3131" cy="951"/>
            </a:xfrm>
            <a:prstGeom prst="rect">
              <a:avLst/>
            </a:prstGeom>
            <a:solidFill>
              <a:srgbClr val="FFFFFF"/>
            </a:solidFill>
            <a:ln w="22225" algn="ctr">
              <a:solidFill>
                <a:srgbClr val="000000"/>
              </a:solidFill>
              <a:miter lim="800000"/>
              <a:headEnd/>
              <a:tailEnd/>
            </a:ln>
          </p:spPr>
          <p:txBody>
            <a:bodyPr lIns="10800" tIns="10800" rIns="10800" bIns="10800"/>
            <a:lstStyle/>
            <a:p>
              <a:pPr algn="just"/>
              <a:r>
                <a:rPr lang="en-US" altLang="zh-CN" sz="1400" b="1" dirty="0">
                  <a:latin typeface="Lucida Fax" pitchFamily="18" charset="0"/>
                  <a:ea typeface="微软雅黑" pitchFamily="34" charset="-122"/>
                </a:rPr>
                <a:t>0155, 0330</a:t>
              </a:r>
            </a:p>
            <a:p>
              <a:pPr algn="just"/>
              <a:r>
                <a:rPr lang="en-US" altLang="zh-CN" sz="1400" b="1" dirty="0">
                  <a:latin typeface="Lucida Fax" pitchFamily="18" charset="0"/>
                  <a:ea typeface="微软雅黑" pitchFamily="34" charset="-122"/>
                </a:rPr>
                <a:t>0211, 0119,	0455, 0310</a:t>
              </a:r>
            </a:p>
            <a:p>
              <a:pPr algn="just"/>
              <a:r>
                <a:rPr lang="en-US" altLang="zh-CN" sz="1400" b="1" dirty="0">
                  <a:latin typeface="Lucida Fax" pitchFamily="18" charset="0"/>
                  <a:ea typeface="微软雅黑" pitchFamily="34" charset="-122"/>
                </a:rPr>
                <a:t>0421, 0208,	0132, 0341</a:t>
              </a:r>
              <a:endParaRPr lang="en-US" altLang="zh-CN" sz="1800" b="1" dirty="0">
                <a:latin typeface="Lucida Fax" pitchFamily="18" charset="0"/>
                <a:ea typeface="微软雅黑" pitchFamily="34" charset="-122"/>
              </a:endParaRPr>
            </a:p>
          </p:txBody>
        </p:sp>
        <p:sp>
          <p:nvSpPr>
            <p:cNvPr id="16" name="Rectangle 28">
              <a:extLst>
                <a:ext uri="{FF2B5EF4-FFF2-40B4-BE49-F238E27FC236}">
                  <a16:creationId xmlns:a16="http://schemas.microsoft.com/office/drawing/2014/main" id="{917192FC-C551-0A51-0FB5-C42A3D94FFD1}"/>
                </a:ext>
              </a:extLst>
            </p:cNvPr>
            <p:cNvSpPr>
              <a:spLocks noChangeArrowheads="1"/>
            </p:cNvSpPr>
            <p:nvPr/>
          </p:nvSpPr>
          <p:spPr bwMode="auto">
            <a:xfrm>
              <a:off x="2669" y="12080"/>
              <a:ext cx="3129" cy="406"/>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en-US" altLang="zh-CN" sz="1400" b="1" dirty="0">
                  <a:solidFill>
                    <a:srgbClr val="007684"/>
                  </a:solidFill>
                  <a:latin typeface="Lucida Fax" pitchFamily="18" charset="0"/>
                  <a:ea typeface="微软雅黑" pitchFamily="34" charset="-122"/>
                </a:rPr>
                <a:t>Specialty list</a:t>
              </a:r>
              <a:endParaRPr lang="en-US" altLang="zh-CN" sz="1800" b="1" dirty="0">
                <a:solidFill>
                  <a:srgbClr val="007684"/>
                </a:solidFill>
                <a:latin typeface="Lucida Fax" pitchFamily="18" charset="0"/>
                <a:ea typeface="微软雅黑" pitchFamily="34" charset="-122"/>
              </a:endParaRPr>
            </a:p>
          </p:txBody>
        </p:sp>
        <p:sp>
          <p:nvSpPr>
            <p:cNvPr id="17" name="Rectangle 29">
              <a:extLst>
                <a:ext uri="{FF2B5EF4-FFF2-40B4-BE49-F238E27FC236}">
                  <a16:creationId xmlns:a16="http://schemas.microsoft.com/office/drawing/2014/main" id="{BB4C52F9-8124-B316-7ED7-07544E213E14}"/>
                </a:ext>
              </a:extLst>
            </p:cNvPr>
            <p:cNvSpPr>
              <a:spLocks noChangeArrowheads="1"/>
            </p:cNvSpPr>
            <p:nvPr/>
          </p:nvSpPr>
          <p:spPr bwMode="auto">
            <a:xfrm>
              <a:off x="5798" y="12080"/>
              <a:ext cx="3131" cy="406"/>
            </a:xfrm>
            <a:prstGeom prst="rect">
              <a:avLst/>
            </a:prstGeom>
            <a:solidFill>
              <a:srgbClr val="FFFFFF"/>
            </a:solidFill>
            <a:ln w="22225" algn="ctr">
              <a:solidFill>
                <a:srgbClr val="000000"/>
              </a:solidFill>
              <a:miter lim="800000"/>
              <a:headEnd/>
              <a:tailEnd/>
            </a:ln>
          </p:spPr>
          <p:txBody>
            <a:bodyPr lIns="10800" tIns="10800" rIns="10800" bIns="10800"/>
            <a:lstStyle/>
            <a:p>
              <a:pPr lvl="1" algn="ctr"/>
              <a:r>
                <a:rPr lang="en-US" altLang="zh-CN" sz="1600" dirty="0">
                  <a:solidFill>
                    <a:srgbClr val="007684"/>
                  </a:solidFill>
                  <a:latin typeface="Lucida Fax" pitchFamily="18" charset="0"/>
                  <a:ea typeface="微软雅黑" pitchFamily="34" charset="-122"/>
                </a:rPr>
                <a:t>EMP#</a:t>
              </a:r>
              <a:endParaRPr lang="en-US" altLang="zh-CN" sz="2000" dirty="0">
                <a:solidFill>
                  <a:srgbClr val="007684"/>
                </a:solidFill>
                <a:latin typeface="Lucida Fax" pitchFamily="18" charset="0"/>
                <a:ea typeface="微软雅黑" pitchFamily="34" charset="-122"/>
              </a:endParaRPr>
            </a:p>
          </p:txBody>
        </p:sp>
        <p:sp>
          <p:nvSpPr>
            <p:cNvPr id="18" name="Rectangle 30">
              <a:extLst>
                <a:ext uri="{FF2B5EF4-FFF2-40B4-BE49-F238E27FC236}">
                  <a16:creationId xmlns:a16="http://schemas.microsoft.com/office/drawing/2014/main" id="{D1C9BF58-1424-30C3-0945-EA06ADAABC47}"/>
                </a:ext>
              </a:extLst>
            </p:cNvPr>
            <p:cNvSpPr>
              <a:spLocks noChangeArrowheads="1"/>
            </p:cNvSpPr>
            <p:nvPr/>
          </p:nvSpPr>
          <p:spPr bwMode="auto">
            <a:xfrm>
              <a:off x="2669" y="12486"/>
              <a:ext cx="3130" cy="1995"/>
            </a:xfrm>
            <a:prstGeom prst="rect">
              <a:avLst/>
            </a:prstGeom>
            <a:solidFill>
              <a:srgbClr val="FFFFFF"/>
            </a:solidFill>
            <a:ln w="22225" algn="ctr">
              <a:solidFill>
                <a:srgbClr val="000000"/>
              </a:solidFill>
              <a:miter lim="800000"/>
              <a:headEnd/>
              <a:tailEnd/>
            </a:ln>
          </p:spPr>
          <p:txBody>
            <a:bodyPr lIns="10800" tIns="10800" rIns="10800" bIns="10800"/>
            <a:lstStyle/>
            <a:p>
              <a:pPr algn="ctr"/>
              <a:r>
                <a:rPr lang="zh-CN" altLang="en-US" sz="1400" b="1" dirty="0">
                  <a:latin typeface="Lucida Fax" pitchFamily="18" charset="0"/>
                  <a:ea typeface="微软雅黑" pitchFamily="34" charset="-122"/>
                </a:rPr>
                <a:t>代数</a:t>
              </a:r>
            </a:p>
            <a:p>
              <a:pPr algn="ctr"/>
              <a:r>
                <a:rPr lang="zh-CN" altLang="en-US" sz="1400" b="1" dirty="0">
                  <a:latin typeface="Lucida Fax" pitchFamily="18" charset="0"/>
                  <a:ea typeface="微软雅黑" pitchFamily="34" charset="-122"/>
                </a:rPr>
                <a:t>几何</a:t>
              </a:r>
            </a:p>
            <a:p>
              <a:pPr algn="ctr"/>
              <a:r>
                <a:rPr lang="zh-CN" altLang="en-US" sz="1400" b="1" dirty="0">
                  <a:latin typeface="Lucida Fax" pitchFamily="18" charset="0"/>
                  <a:ea typeface="微软雅黑" pitchFamily="34" charset="-122"/>
                </a:rPr>
                <a:t>力学</a:t>
              </a:r>
            </a:p>
            <a:p>
              <a:pPr algn="ctr"/>
              <a:r>
                <a:rPr lang="zh-CN" altLang="en-US" sz="1400" b="1" dirty="0">
                  <a:latin typeface="Lucida Fax" pitchFamily="18" charset="0"/>
                  <a:ea typeface="微软雅黑" pitchFamily="34" charset="-122"/>
                </a:rPr>
                <a:t>原子物理</a:t>
              </a:r>
            </a:p>
            <a:p>
              <a:pPr algn="ctr"/>
              <a:r>
                <a:rPr lang="zh-CN" altLang="en-US" sz="1400" b="1" dirty="0">
                  <a:latin typeface="Lucida Fax" pitchFamily="18" charset="0"/>
                  <a:ea typeface="微软雅黑" pitchFamily="34" charset="-122"/>
                </a:rPr>
                <a:t>软件</a:t>
              </a:r>
            </a:p>
            <a:p>
              <a:pPr algn="ctr"/>
              <a:r>
                <a:rPr lang="zh-CN" altLang="en-US" sz="1400" b="1" dirty="0">
                  <a:latin typeface="Lucida Fax" pitchFamily="18" charset="0"/>
                  <a:ea typeface="微软雅黑" pitchFamily="34" charset="-122"/>
                </a:rPr>
                <a:t>英语</a:t>
              </a:r>
            </a:p>
            <a:p>
              <a:pPr algn="ctr"/>
              <a:r>
                <a:rPr lang="zh-CN" altLang="en-US" sz="1400" b="1" dirty="0">
                  <a:latin typeface="Lucida Fax" pitchFamily="18" charset="0"/>
                  <a:ea typeface="微软雅黑" pitchFamily="34" charset="-122"/>
                </a:rPr>
                <a:t>法语</a:t>
              </a:r>
              <a:endParaRPr lang="zh-CN" altLang="en-US" sz="1800" b="1" dirty="0">
                <a:latin typeface="Lucida Fax" pitchFamily="18" charset="0"/>
                <a:ea typeface="微软雅黑" pitchFamily="34" charset="-122"/>
              </a:endParaRPr>
            </a:p>
          </p:txBody>
        </p:sp>
        <p:sp>
          <p:nvSpPr>
            <p:cNvPr id="19" name="Rectangle 31">
              <a:extLst>
                <a:ext uri="{FF2B5EF4-FFF2-40B4-BE49-F238E27FC236}">
                  <a16:creationId xmlns:a16="http://schemas.microsoft.com/office/drawing/2014/main" id="{57C8C5B2-1ABB-17D5-6E84-0A341CA1122C}"/>
                </a:ext>
              </a:extLst>
            </p:cNvPr>
            <p:cNvSpPr>
              <a:spLocks noChangeArrowheads="1"/>
            </p:cNvSpPr>
            <p:nvPr/>
          </p:nvSpPr>
          <p:spPr bwMode="auto">
            <a:xfrm>
              <a:off x="5798" y="12486"/>
              <a:ext cx="3131" cy="1995"/>
            </a:xfrm>
            <a:prstGeom prst="rect">
              <a:avLst/>
            </a:prstGeom>
            <a:solidFill>
              <a:srgbClr val="FFFFFF"/>
            </a:solidFill>
            <a:ln w="22225" algn="ctr">
              <a:solidFill>
                <a:srgbClr val="000000"/>
              </a:solidFill>
              <a:miter lim="800000"/>
              <a:headEnd/>
              <a:tailEnd/>
            </a:ln>
          </p:spPr>
          <p:txBody>
            <a:bodyPr lIns="10800" tIns="10800" rIns="10800" bIns="10800"/>
            <a:lstStyle/>
            <a:p>
              <a:pPr algn="just"/>
              <a:r>
                <a:rPr lang="en-US" altLang="zh-CN" sz="1400" b="1" dirty="0">
                  <a:latin typeface="Lucida Fax" pitchFamily="18" charset="0"/>
                  <a:ea typeface="微软雅黑" pitchFamily="34" charset="-122"/>
                </a:rPr>
                <a:t>0155, 0119</a:t>
              </a:r>
            </a:p>
            <a:p>
              <a:pPr algn="just"/>
              <a:r>
                <a:rPr lang="en-US" altLang="zh-CN" sz="1400" b="1" dirty="0">
                  <a:latin typeface="Lucida Fax" pitchFamily="18" charset="0"/>
                  <a:ea typeface="微软雅黑" pitchFamily="34" charset="-122"/>
                </a:rPr>
                <a:t>0132</a:t>
              </a:r>
            </a:p>
            <a:p>
              <a:pPr algn="just"/>
              <a:r>
                <a:rPr lang="en-US" altLang="zh-CN" sz="1400" b="1" dirty="0">
                  <a:latin typeface="Lucida Fax" pitchFamily="18" charset="0"/>
                  <a:ea typeface="微软雅黑" pitchFamily="34" charset="-122"/>
                </a:rPr>
                <a:t>0208</a:t>
              </a:r>
            </a:p>
            <a:p>
              <a:pPr algn="just"/>
              <a:r>
                <a:rPr lang="en-US" altLang="zh-CN" sz="1400" b="1" dirty="0">
                  <a:latin typeface="Lucida Fax" pitchFamily="18" charset="0"/>
                  <a:ea typeface="微软雅黑" pitchFamily="34" charset="-122"/>
                </a:rPr>
                <a:t>0211</a:t>
              </a:r>
            </a:p>
            <a:p>
              <a:pPr algn="just"/>
              <a:r>
                <a:rPr lang="en-US" altLang="zh-CN" sz="1400" b="1" dirty="0">
                  <a:latin typeface="Lucida Fax" pitchFamily="18" charset="0"/>
                  <a:ea typeface="微软雅黑" pitchFamily="34" charset="-122"/>
                </a:rPr>
                <a:t>0330, 0341</a:t>
              </a:r>
            </a:p>
            <a:p>
              <a:pPr algn="just"/>
              <a:r>
                <a:rPr lang="en-US" altLang="zh-CN" sz="1400" b="1" dirty="0">
                  <a:latin typeface="Lucida Fax" pitchFamily="18" charset="0"/>
                  <a:ea typeface="微软雅黑" pitchFamily="34" charset="-122"/>
                </a:rPr>
                <a:t>0421, 0310</a:t>
              </a:r>
            </a:p>
            <a:p>
              <a:pPr algn="just"/>
              <a:r>
                <a:rPr lang="en-US" altLang="zh-CN" sz="1400" b="1" dirty="0">
                  <a:latin typeface="Lucida Fax" pitchFamily="18" charset="0"/>
                  <a:ea typeface="微软雅黑" pitchFamily="34" charset="-122"/>
                </a:rPr>
                <a:t>0455</a:t>
              </a:r>
              <a:endParaRPr lang="en-US" altLang="zh-CN" sz="1800" b="1" dirty="0">
                <a:latin typeface="Lucida Fax" pitchFamily="18" charset="0"/>
                <a:ea typeface="微软雅黑" pitchFamily="34" charset="-122"/>
              </a:endParaRPr>
            </a:p>
          </p:txBody>
        </p:sp>
      </p:grpSp>
    </p:spTree>
    <p:extLst>
      <p:ext uri="{BB962C8B-B14F-4D97-AF65-F5344CB8AC3E}">
        <p14:creationId xmlns:p14="http://schemas.microsoft.com/office/powerpoint/2010/main" val="369623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14.4.1</a:t>
            </a:r>
            <a:r>
              <a:rPr lang="zh-CN" altLang="en-US" dirty="0"/>
              <a:t>基于属性的倒排</a:t>
            </a:r>
          </a:p>
        </p:txBody>
      </p:sp>
      <p:sp>
        <p:nvSpPr>
          <p:cNvPr id="4" name="文本占位符 3"/>
          <p:cNvSpPr>
            <a:spLocks noGrp="1"/>
          </p:cNvSpPr>
          <p:nvPr>
            <p:ph type="body" idx="10"/>
          </p:nvPr>
        </p:nvSpPr>
        <p:spPr/>
        <p:txBody>
          <a:bodyPr/>
          <a:lstStyle/>
          <a:p>
            <a:r>
              <a:rPr lang="zh-CN" altLang="en-US" dirty="0"/>
              <a:t>数据结构与算法</a:t>
            </a:r>
          </a:p>
        </p:txBody>
      </p:sp>
      <p:graphicFrame>
        <p:nvGraphicFramePr>
          <p:cNvPr id="22" name="Group 25">
            <a:extLst>
              <a:ext uri="{FF2B5EF4-FFF2-40B4-BE49-F238E27FC236}">
                <a16:creationId xmlns:a16="http://schemas.microsoft.com/office/drawing/2014/main" id="{2C996103-26DF-FAF7-D04F-06BAA90DCF08}"/>
              </a:ext>
            </a:extLst>
          </p:cNvPr>
          <p:cNvGraphicFramePr>
            <a:graphicFrameLocks/>
          </p:cNvGraphicFramePr>
          <p:nvPr/>
        </p:nvGraphicFramePr>
        <p:xfrm>
          <a:off x="2478157" y="434914"/>
          <a:ext cx="7603586" cy="5882924"/>
        </p:xfrm>
        <a:graphic>
          <a:graphicData uri="http://schemas.openxmlformats.org/drawingml/2006/table">
            <a:tbl>
              <a:tblPr/>
              <a:tblGrid>
                <a:gridCol w="3746112">
                  <a:extLst>
                    <a:ext uri="{9D8B030D-6E8A-4147-A177-3AD203B41FA5}">
                      <a16:colId xmlns:a16="http://schemas.microsoft.com/office/drawing/2014/main" val="2570619835"/>
                    </a:ext>
                  </a:extLst>
                </a:gridCol>
                <a:gridCol w="3857474">
                  <a:extLst>
                    <a:ext uri="{9D8B030D-6E8A-4147-A177-3AD203B41FA5}">
                      <a16:colId xmlns:a16="http://schemas.microsoft.com/office/drawing/2014/main" val="245215178"/>
                    </a:ext>
                  </a:extLst>
                </a:gridCol>
              </a:tblGrid>
              <a:tr h="408329">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DEPT list</a:t>
                      </a:r>
                      <a:endParaRPr kumimoji="0" lang="en-US" altLang="zh-CN" sz="3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EMP#</a:t>
                      </a:r>
                      <a:endParaRPr kumimoji="0" lang="en-US" altLang="zh-CN" sz="3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28408"/>
                  </a:ext>
                </a:extLst>
              </a:tr>
              <a:tr h="1158170">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玩具部</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食品部</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服装部</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电器部</a:t>
                      </a:r>
                      <a:endParaRPr kumimoji="0" lang="zh-CN" altLang="en-US" sz="31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	0221,	0552</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0172,	0201</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0193,	0197,	0204</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0375,	0673</a:t>
                      </a:r>
                      <a:endParaRPr kumimoji="0" lang="en-US" altLang="zh-CN" sz="31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458340"/>
                  </a:ext>
                </a:extLst>
              </a:tr>
              <a:tr h="408329">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AGE list</a:t>
                      </a:r>
                      <a:endParaRPr kumimoji="0" lang="en-US" altLang="zh-CN" sz="3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EMP#</a:t>
                      </a:r>
                      <a:endParaRPr kumimoji="0" lang="en-US" altLang="zh-CN" sz="3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0327919"/>
                  </a:ext>
                </a:extLst>
              </a:tr>
              <a:tr h="1959981">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39</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31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0197,	0375,	0552</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0193,	0204</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0673</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0172</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0221</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0201</a:t>
                      </a:r>
                      <a:endParaRPr kumimoji="0" lang="en-US" altLang="zh-CN" sz="31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9711427"/>
                  </a:ext>
                </a:extLst>
              </a:tr>
              <a:tr h="409876">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SAL list</a:t>
                      </a:r>
                      <a:endParaRPr kumimoji="0" lang="en-US" altLang="zh-CN" sz="3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EMP#</a:t>
                      </a:r>
                      <a:endParaRPr kumimoji="0" lang="en-US" altLang="zh-CN" sz="3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4009679"/>
                  </a:ext>
                </a:extLst>
              </a:tr>
              <a:tr h="1427606">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2500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3500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4000</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5000</a:t>
                      </a:r>
                      <a:endParaRPr kumimoji="0" lang="en-US" altLang="zh-CN" sz="31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276225" algn="l">
                        <a:defRPr sz="3600" b="1">
                          <a:solidFill>
                            <a:schemeClr val="tx1"/>
                          </a:solidFill>
                          <a:latin typeface="Tahoma" panose="020B0604030504040204" pitchFamily="34" charset="0"/>
                          <a:ea typeface="宋体" panose="02010600030101010101" pitchFamily="2" charset="-122"/>
                        </a:defRPr>
                      </a:lvl1pPr>
                      <a:lvl2pPr marL="742950" indent="-285750" algn="l">
                        <a:buClr>
                          <a:schemeClr val="hlink"/>
                        </a:buClr>
                        <a:buSzPct val="55000"/>
                        <a:defRPr sz="3200" b="1">
                          <a:solidFill>
                            <a:schemeClr val="tx1"/>
                          </a:solidFill>
                          <a:latin typeface="Tahoma" panose="020B0604030504040204" pitchFamily="34" charset="0"/>
                          <a:ea typeface="宋体" panose="02010600030101010101" pitchFamily="2" charset="-122"/>
                        </a:defRPr>
                      </a:lvl2pPr>
                      <a:lvl3pPr marL="1143000" indent="-228600" algn="l">
                        <a:buSzPct val="50000"/>
                        <a:defRPr sz="2800" b="1">
                          <a:solidFill>
                            <a:schemeClr val="tx1"/>
                          </a:solidFill>
                          <a:latin typeface="Tahoma" panose="020B0604030504040204" pitchFamily="34" charset="0"/>
                          <a:ea typeface="宋体" panose="02010600030101010101" pitchFamily="2" charset="-122"/>
                        </a:defRPr>
                      </a:lvl3pPr>
                      <a:lvl4pPr marL="1600200" indent="-228600" algn="l">
                        <a:buClr>
                          <a:schemeClr val="accent2"/>
                        </a:buClr>
                        <a:buSzPct val="55000"/>
                        <a:defRPr sz="2400" b="1">
                          <a:solidFill>
                            <a:schemeClr val="tx1"/>
                          </a:solidFill>
                          <a:latin typeface="Tahoma" panose="020B0604030504040204" pitchFamily="34" charset="0"/>
                          <a:ea typeface="宋体" panose="02010600030101010101" pitchFamily="2" charset="-122"/>
                        </a:defRPr>
                      </a:lvl4pPr>
                      <a:lvl5pPr marL="2057400" indent="-228600" algn="l">
                        <a:buClr>
                          <a:schemeClr val="accent1"/>
                        </a:buClr>
                        <a:buSzPct val="50000"/>
                        <a:defRPr sz="2400" b="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sz="2400" b="1">
                          <a:solidFill>
                            <a:schemeClr val="tx1"/>
                          </a:solidFill>
                          <a:latin typeface="Tahoma" panose="020B0604030504040204" pitchFamily="34" charset="0"/>
                          <a:ea typeface="宋体" panose="02010600030101010101" pitchFamily="2" charset="-122"/>
                        </a:defRPr>
                      </a:lvl9pPr>
                    </a:lstStyle>
                    <a:p>
                      <a:pPr marL="342900" marR="0" lvl="0" indent="-276225"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0375,	0552</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0197</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0204,	0673</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	0193</a:t>
                      </a:r>
                    </a:p>
                    <a:p>
                      <a:pPr marL="342900" marR="0" lvl="0" indent="-276225"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0172,	0201,	0221</a:t>
                      </a:r>
                      <a:endParaRPr kumimoji="0" lang="en-US" altLang="zh-CN" sz="31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9090" marR="89090" marT="44545" marB="4454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0591450"/>
                  </a:ext>
                </a:extLst>
              </a:tr>
            </a:tbl>
          </a:graphicData>
        </a:graphic>
      </p:graphicFrame>
    </p:spTree>
    <p:extLst>
      <p:ext uri="{BB962C8B-B14F-4D97-AF65-F5344CB8AC3E}">
        <p14:creationId xmlns:p14="http://schemas.microsoft.com/office/powerpoint/2010/main" val="1754860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检索实例</a:t>
            </a:r>
          </a:p>
        </p:txBody>
      </p:sp>
      <p:sp>
        <p:nvSpPr>
          <p:cNvPr id="3" name="副标题 2"/>
          <p:cNvSpPr>
            <a:spLocks noGrp="1"/>
          </p:cNvSpPr>
          <p:nvPr>
            <p:ph type="subTitle" idx="1"/>
          </p:nvPr>
        </p:nvSpPr>
        <p:spPr/>
        <p:txBody>
          <a:bodyPr/>
          <a:lstStyle/>
          <a:p>
            <a:r>
              <a:rPr lang="en-US" altLang="zh-CN" dirty="0"/>
              <a:t>14.4.1</a:t>
            </a:r>
            <a:r>
              <a:rPr lang="zh-CN" altLang="en-US" dirty="0"/>
              <a:t> 基于属性的倒排</a:t>
            </a:r>
          </a:p>
        </p:txBody>
      </p:sp>
      <p:sp>
        <p:nvSpPr>
          <p:cNvPr id="4" name="文本占位符 3"/>
          <p:cNvSpPr>
            <a:spLocks noGrp="1"/>
          </p:cNvSpPr>
          <p:nvPr>
            <p:ph type="body" idx="10"/>
          </p:nvPr>
        </p:nvSpPr>
        <p:spPr/>
        <p:txBody>
          <a:bodyPr/>
          <a:lstStyle/>
          <a:p>
            <a:r>
              <a:rPr lang="zh-CN" altLang="en-US" dirty="0"/>
              <a:t>数据结构与算法</a:t>
            </a:r>
          </a:p>
        </p:txBody>
      </p:sp>
      <p:sp>
        <p:nvSpPr>
          <p:cNvPr id="7" name="Rectangle 3">
            <a:extLst>
              <a:ext uri="{FF2B5EF4-FFF2-40B4-BE49-F238E27FC236}">
                <a16:creationId xmlns:a16="http://schemas.microsoft.com/office/drawing/2014/main" id="{5C0C0A8E-A662-5BA3-2593-EFC2A1DEE0D9}"/>
              </a:ext>
            </a:extLst>
          </p:cNvPr>
          <p:cNvSpPr txBox="1">
            <a:spLocks noChangeArrowheads="1"/>
          </p:cNvSpPr>
          <p:nvPr/>
        </p:nvSpPr>
        <p:spPr bwMode="auto">
          <a:xfrm>
            <a:off x="584225" y="2123429"/>
            <a:ext cx="10971213" cy="233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nSpc>
                <a:spcPct val="80000"/>
              </a:lnSpc>
              <a:spcBef>
                <a:spcPts val="600"/>
              </a:spcBef>
              <a:buClrTx/>
              <a:buSzTx/>
              <a:buFontTx/>
              <a:buNone/>
              <a:tabLst/>
              <a:defRPr/>
            </a:pPr>
            <a:r>
              <a:rPr kumimoji="0" lang="en-US" altLang="zh-CN" sz="2801" b="0" i="0" u="none" strike="noStrike" kern="0" cap="none" spc="0" normalizeH="0" baseline="0" noProof="0" dirty="0">
                <a:ln>
                  <a:noFill/>
                </a:ln>
                <a:solidFill>
                  <a:srgbClr val="000000"/>
                </a:solidFill>
                <a:effectLst/>
                <a:uLnTx/>
                <a:uFillTx/>
                <a:latin typeface="Lucida Fax"/>
                <a:ea typeface="微软雅黑"/>
                <a:cs typeface="+mn-cs"/>
              </a:rPr>
              <a:t>	</a:t>
            </a:r>
            <a:r>
              <a:rPr lang="zh-CN" altLang="en-US" sz="2400" kern="0" dirty="0">
                <a:latin typeface="Microsoft YaHei" panose="020B0503020204020204" pitchFamily="34" charset="-122"/>
                <a:ea typeface="Microsoft YaHei" panose="020B0503020204020204" pitchFamily="34" charset="-122"/>
              </a:rPr>
              <a:t>列出玩具部中年龄在</a:t>
            </a:r>
            <a:r>
              <a:rPr lang="en-US" altLang="zh-CN" sz="2400" kern="0" dirty="0">
                <a:latin typeface="Microsoft YaHei" panose="020B0503020204020204" pitchFamily="34" charset="-122"/>
                <a:ea typeface="Microsoft YaHei" panose="020B0503020204020204" pitchFamily="34" charset="-122"/>
              </a:rPr>
              <a:t>50</a:t>
            </a:r>
            <a:r>
              <a:rPr lang="zh-CN" altLang="en-US" sz="2400" kern="0" dirty="0">
                <a:latin typeface="Microsoft YaHei" panose="020B0503020204020204" pitchFamily="34" charset="-122"/>
                <a:ea typeface="Microsoft YaHei" panose="020B0503020204020204" pitchFamily="34" charset="-122"/>
              </a:rPr>
              <a:t>岁以上或者工资在</a:t>
            </a:r>
            <a:r>
              <a:rPr lang="en-US" altLang="zh-CN" sz="2400" kern="0" dirty="0">
                <a:latin typeface="Microsoft YaHei" panose="020B0503020204020204" pitchFamily="34" charset="-122"/>
                <a:ea typeface="Microsoft YaHei" panose="020B0503020204020204" pitchFamily="34" charset="-122"/>
              </a:rPr>
              <a:t>5000</a:t>
            </a:r>
            <a:r>
              <a:rPr lang="zh-CN" altLang="en-US" sz="2400" kern="0" dirty="0">
                <a:latin typeface="Microsoft YaHei" panose="020B0503020204020204" pitchFamily="34" charset="-122"/>
                <a:ea typeface="Microsoft YaHei" panose="020B0503020204020204" pitchFamily="34" charset="-122"/>
              </a:rPr>
              <a:t>元以上的职工记录 </a:t>
            </a:r>
            <a:r>
              <a:rPr lang="en-US" altLang="zh-CN" sz="2400" kern="0" dirty="0">
                <a:latin typeface="Microsoft YaHei" panose="020B0503020204020204" pitchFamily="34" charset="-122"/>
                <a:ea typeface="Microsoft YaHei" panose="020B0503020204020204" pitchFamily="34" charset="-122"/>
              </a:rPr>
              <a:t>(DEPT=“</a:t>
            </a:r>
            <a:r>
              <a:rPr lang="en-US" altLang="zh-CN" sz="2400" kern="0" dirty="0" err="1">
                <a:latin typeface="Microsoft YaHei" panose="020B0503020204020204" pitchFamily="34" charset="-122"/>
                <a:ea typeface="Microsoft YaHei" panose="020B0503020204020204" pitchFamily="34" charset="-122"/>
              </a:rPr>
              <a:t>Toy”AND</a:t>
            </a:r>
            <a:r>
              <a:rPr lang="en-US" altLang="zh-CN" sz="2400" kern="0" dirty="0">
                <a:latin typeface="Microsoft YaHei" panose="020B0503020204020204" pitchFamily="34" charset="-122"/>
                <a:ea typeface="Microsoft YaHei" panose="020B0503020204020204" pitchFamily="34" charset="-122"/>
              </a:rPr>
              <a:t>(AGE≥50 OR SAL≥5000))</a:t>
            </a:r>
            <a:r>
              <a:rPr lang="zh-CN" altLang="en-US" sz="2400" kern="0" dirty="0">
                <a:latin typeface="Microsoft YaHei" panose="020B0503020204020204" pitchFamily="34" charset="-122"/>
                <a:ea typeface="Microsoft YaHei" panose="020B0503020204020204" pitchFamily="34" charset="-122"/>
              </a:rPr>
              <a:t>。</a:t>
            </a:r>
          </a:p>
          <a:p>
            <a:pPr marL="342900" marR="0" lvl="0" indent="-342900">
              <a:lnSpc>
                <a:spcPct val="80000"/>
              </a:lnSpc>
              <a:spcBef>
                <a:spcPts val="600"/>
              </a:spcBef>
              <a:buClrTx/>
              <a:buSzTx/>
              <a:buFontTx/>
              <a:buChar char="•"/>
              <a:tabLst/>
              <a:defRPr/>
            </a:pPr>
            <a:endParaRPr lang="zh-CN" altLang="en-US" sz="2400" kern="0" dirty="0">
              <a:latin typeface="Microsoft YaHei" panose="020B0503020204020204" pitchFamily="34" charset="-122"/>
              <a:ea typeface="Microsoft YaHei" panose="020B0503020204020204" pitchFamily="34" charset="-122"/>
            </a:endParaRPr>
          </a:p>
          <a:p>
            <a:pPr marL="342900" marR="0" lvl="0" indent="-342900">
              <a:lnSpc>
                <a:spcPct val="80000"/>
              </a:lnSpc>
              <a:spcBef>
                <a:spcPts val="600"/>
              </a:spcBef>
              <a:buClrTx/>
              <a:buSzTx/>
              <a:buFontTx/>
              <a:buNone/>
              <a:tabLst/>
              <a:defRPr/>
            </a:pPr>
            <a:r>
              <a:rPr lang="zh-CN" altLang="en-US" sz="2400" kern="0" dirty="0">
                <a:latin typeface="Microsoft YaHei" panose="020B0503020204020204" pitchFamily="34" charset="-122"/>
                <a:ea typeface="Microsoft YaHei" panose="020B0503020204020204" pitchFamily="34" charset="-122"/>
              </a:rPr>
              <a:t>	分别找出满足条件</a:t>
            </a:r>
            <a:r>
              <a:rPr lang="en-US" altLang="zh-CN" sz="2400" kern="0" dirty="0">
                <a:latin typeface="Microsoft YaHei" panose="020B0503020204020204" pitchFamily="34" charset="-122"/>
                <a:ea typeface="Microsoft YaHei" panose="020B0503020204020204" pitchFamily="34" charset="-122"/>
              </a:rPr>
              <a:t>DEPT=“Toy”</a:t>
            </a:r>
            <a:r>
              <a:rPr lang="zh-CN" altLang="en-US" sz="2400" kern="0" dirty="0">
                <a:latin typeface="Microsoft YaHei" panose="020B0503020204020204" pitchFamily="34" charset="-122"/>
                <a:ea typeface="Microsoft YaHei" panose="020B0503020204020204" pitchFamily="34" charset="-122"/>
              </a:rPr>
              <a:t>，</a:t>
            </a:r>
            <a:r>
              <a:rPr lang="en-US" altLang="zh-CN" sz="2400" kern="0" dirty="0">
                <a:latin typeface="Microsoft YaHei" panose="020B0503020204020204" pitchFamily="34" charset="-122"/>
                <a:ea typeface="Microsoft YaHei" panose="020B0503020204020204" pitchFamily="34" charset="-122"/>
              </a:rPr>
              <a:t>AGE≥50</a:t>
            </a:r>
            <a:r>
              <a:rPr lang="zh-CN" altLang="en-US" sz="2400" kern="0" dirty="0">
                <a:latin typeface="Microsoft YaHei" panose="020B0503020204020204" pitchFamily="34" charset="-122"/>
                <a:ea typeface="Microsoft YaHei" panose="020B0503020204020204" pitchFamily="34" charset="-122"/>
              </a:rPr>
              <a:t>，和</a:t>
            </a:r>
            <a:r>
              <a:rPr lang="en-US" altLang="zh-CN" sz="2400" kern="0" dirty="0">
                <a:latin typeface="Microsoft YaHei" panose="020B0503020204020204" pitchFamily="34" charset="-122"/>
                <a:ea typeface="Microsoft YaHei" panose="020B0503020204020204" pitchFamily="34" charset="-122"/>
              </a:rPr>
              <a:t>SAL≥5000</a:t>
            </a:r>
            <a:r>
              <a:rPr lang="zh-CN" altLang="en-US" sz="2400" kern="0" dirty="0">
                <a:latin typeface="Microsoft YaHei" panose="020B0503020204020204" pitchFamily="34" charset="-122"/>
                <a:ea typeface="Microsoft YaHei" panose="020B0503020204020204" pitchFamily="34" charset="-122"/>
              </a:rPr>
              <a:t>的指针集合，然后对后两个指针集合求并，并且将结果集合与第一个指针集合求交，最后的结果集合中包含的指针所指的各记录即为所求。 </a:t>
            </a:r>
          </a:p>
        </p:txBody>
      </p:sp>
    </p:spTree>
    <p:extLst>
      <p:ext uri="{BB962C8B-B14F-4D97-AF65-F5344CB8AC3E}">
        <p14:creationId xmlns:p14="http://schemas.microsoft.com/office/powerpoint/2010/main" val="393239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优缺点</a:t>
            </a:r>
            <a:endParaRPr lang="zh-CN" altLang="en-US" dirty="0"/>
          </a:p>
        </p:txBody>
      </p:sp>
      <p:sp>
        <p:nvSpPr>
          <p:cNvPr id="3" name="副标题 2"/>
          <p:cNvSpPr>
            <a:spLocks noGrp="1"/>
          </p:cNvSpPr>
          <p:nvPr>
            <p:ph type="subTitle" idx="1"/>
          </p:nvPr>
        </p:nvSpPr>
        <p:spPr/>
        <p:txBody>
          <a:bodyPr/>
          <a:lstStyle/>
          <a:p>
            <a:r>
              <a:rPr lang="en-US" altLang="zh-CN" dirty="0"/>
              <a:t>14.4.1</a:t>
            </a:r>
            <a:r>
              <a:rPr lang="zh-CN" altLang="en-US" dirty="0"/>
              <a:t> 基于属性的倒排</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7" name="内容占位符 4">
            <a:extLst>
              <a:ext uri="{FF2B5EF4-FFF2-40B4-BE49-F238E27FC236}">
                <a16:creationId xmlns:a16="http://schemas.microsoft.com/office/drawing/2014/main" id="{CCA0A39D-FFDB-5D44-8E02-189043DF7049}"/>
              </a:ext>
            </a:extLst>
          </p:cNvPr>
          <p:cNvSpPr txBox="1">
            <a:spLocks/>
          </p:cNvSpPr>
          <p:nvPr/>
        </p:nvSpPr>
        <p:spPr>
          <a:xfrm>
            <a:off x="1156710" y="1584020"/>
            <a:ext cx="9281252"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优点</a:t>
            </a:r>
            <a:r>
              <a:rPr lang="zh-CN" altLang="zh-CN" sz="2400" dirty="0"/>
              <a:t>：</a:t>
            </a:r>
            <a:endParaRPr lang="en-US" altLang="zh-CN" sz="2400" dirty="0"/>
          </a:p>
          <a:p>
            <a:pPr algn="just">
              <a:lnSpc>
                <a:spcPct val="110000"/>
              </a:lnSpc>
            </a:pPr>
            <a:r>
              <a:rPr lang="zh-CN" altLang="en-US" sz="2400" dirty="0"/>
              <a:t>    </a:t>
            </a:r>
            <a:r>
              <a:rPr lang="en-US" altLang="zh-CN" sz="2400" dirty="0"/>
              <a:t>-</a:t>
            </a:r>
            <a:r>
              <a:rPr lang="zh-CN" altLang="en-US" sz="2400" dirty="0"/>
              <a:t>  能够对于基于属性的检索进行较高效率的处理</a:t>
            </a:r>
            <a:endParaRPr lang="en-US" altLang="zh-CN" sz="2400" dirty="0"/>
          </a:p>
          <a:p>
            <a:pPr algn="just">
              <a:lnSpc>
                <a:spcPct val="110000"/>
              </a:lnSpc>
            </a:pPr>
            <a:endParaRPr lang="en-US" altLang="zh-CN" sz="2400" dirty="0"/>
          </a:p>
          <a:p>
            <a:pPr algn="just">
              <a:lnSpc>
                <a:spcPct val="110000"/>
              </a:lnSpc>
            </a:pPr>
            <a:r>
              <a:rPr lang="zh-CN" altLang="en-US" sz="2400" b="1" dirty="0"/>
              <a:t>缺点</a:t>
            </a:r>
            <a:r>
              <a:rPr lang="zh-CN" altLang="zh-CN" sz="2400" dirty="0"/>
              <a:t>：</a:t>
            </a:r>
            <a:endParaRPr lang="en-US" altLang="zh-CN" sz="2400" dirty="0"/>
          </a:p>
          <a:p>
            <a:pPr algn="just">
              <a:lnSpc>
                <a:spcPct val="110000"/>
              </a:lnSpc>
            </a:pPr>
            <a:r>
              <a:rPr lang="zh-CN" altLang="en-US" sz="2400" dirty="0"/>
              <a:t>    </a:t>
            </a:r>
            <a:r>
              <a:rPr lang="en-US" altLang="zh-CN" sz="2400" dirty="0"/>
              <a:t>-</a:t>
            </a:r>
            <a:r>
              <a:rPr lang="zh-CN" altLang="en-US" sz="2400" dirty="0"/>
              <a:t> 花费了保存倒排表的存储代价</a:t>
            </a:r>
            <a:endParaRPr lang="en-US" altLang="zh-CN" sz="2400" dirty="0"/>
          </a:p>
          <a:p>
            <a:pPr algn="just">
              <a:lnSpc>
                <a:spcPct val="110000"/>
              </a:lnSpc>
            </a:pPr>
            <a:r>
              <a:rPr lang="zh-CN" altLang="en-US" sz="2400" dirty="0"/>
              <a:t>    </a:t>
            </a:r>
            <a:r>
              <a:rPr lang="en-US" altLang="zh-CN" sz="2400" dirty="0"/>
              <a:t>-</a:t>
            </a:r>
            <a:r>
              <a:rPr lang="zh-CN" altLang="en-US" sz="2400" dirty="0"/>
              <a:t> 降低了更新运算的效率 </a:t>
            </a:r>
          </a:p>
          <a:p>
            <a:pPr algn="just">
              <a:lnSpc>
                <a:spcPct val="110000"/>
              </a:lnSpc>
            </a:pPr>
            <a:endParaRPr lang="zh-CN" altLang="en-US" sz="2400" dirty="0"/>
          </a:p>
        </p:txBody>
      </p:sp>
    </p:spTree>
    <p:extLst>
      <p:ext uri="{BB962C8B-B14F-4D97-AF65-F5344CB8AC3E}">
        <p14:creationId xmlns:p14="http://schemas.microsoft.com/office/powerpoint/2010/main" val="1184034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14.4.2 </a:t>
            </a:r>
            <a:r>
              <a:rPr lang="zh-CN" altLang="en-US" dirty="0"/>
              <a:t>对正文文件的倒排</a:t>
            </a:r>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2675B0D3-DE4A-C349-873D-157E58F10BDB}"/>
              </a:ext>
            </a:extLst>
          </p:cNvPr>
          <p:cNvSpPr txBox="1">
            <a:spLocks/>
          </p:cNvSpPr>
          <p:nvPr/>
        </p:nvSpPr>
        <p:spPr>
          <a:xfrm>
            <a:off x="1156710" y="1584020"/>
            <a:ext cx="9281252"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正文索引</a:t>
            </a:r>
            <a:r>
              <a:rPr lang="zh-CN" altLang="zh-CN" sz="2400" dirty="0"/>
              <a:t>：</a:t>
            </a:r>
            <a:r>
              <a:rPr lang="zh-CN" altLang="en-US" sz="2400" dirty="0"/>
              <a:t>正文索引 </a:t>
            </a:r>
            <a:r>
              <a:rPr lang="en-US" altLang="zh-CN" sz="2400" dirty="0"/>
              <a:t>(Text Indexing ) </a:t>
            </a:r>
            <a:r>
              <a:rPr lang="zh-CN" altLang="en-US" sz="2400" dirty="0"/>
              <a:t>处理的就是“建立一个数据结构以提供对文本内容的快速检索”</a:t>
            </a:r>
          </a:p>
          <a:p>
            <a:pPr algn="just">
              <a:lnSpc>
                <a:spcPct val="110000"/>
              </a:lnSpc>
            </a:pPr>
            <a:endParaRPr lang="en-US" altLang="zh-CN" sz="2400" dirty="0"/>
          </a:p>
          <a:p>
            <a:pPr marL="342900" indent="-342900" algn="just">
              <a:lnSpc>
                <a:spcPct val="110000"/>
              </a:lnSpc>
              <a:buFont typeface="Arial" panose="020B0604020202020204" pitchFamily="34" charset="0"/>
              <a:buChar char="•"/>
            </a:pPr>
            <a:r>
              <a:rPr lang="zh-CN" altLang="en-US" sz="2400" b="1" dirty="0"/>
              <a:t>方法</a:t>
            </a:r>
            <a:r>
              <a:rPr lang="zh-CN" altLang="zh-CN" sz="2400" dirty="0"/>
              <a:t>：</a:t>
            </a:r>
            <a:endParaRPr lang="en-US" altLang="zh-CN" sz="2400" dirty="0"/>
          </a:p>
          <a:p>
            <a:pPr algn="just">
              <a:lnSpc>
                <a:spcPct val="110000"/>
              </a:lnSpc>
            </a:pPr>
            <a:r>
              <a:rPr lang="zh-CN" altLang="en-US" sz="2400" dirty="0"/>
              <a:t>    </a:t>
            </a:r>
            <a:r>
              <a:rPr lang="en-US" altLang="zh-CN" sz="2400" dirty="0"/>
              <a:t>-</a:t>
            </a:r>
            <a:r>
              <a:rPr lang="zh-CN" altLang="en-US" sz="2400" dirty="0"/>
              <a:t> 词索引（</a:t>
            </a:r>
            <a:r>
              <a:rPr lang="en-US" altLang="zh-CN" sz="2400" dirty="0"/>
              <a:t>word</a:t>
            </a:r>
            <a:r>
              <a:rPr lang="zh-CN" altLang="en-US" sz="2400" dirty="0"/>
              <a:t> </a:t>
            </a:r>
            <a:r>
              <a:rPr lang="en-US" altLang="zh-CN" sz="2400" dirty="0"/>
              <a:t>index</a:t>
            </a:r>
            <a:r>
              <a:rPr lang="zh-CN" altLang="en-US" sz="2400" dirty="0"/>
              <a:t>）</a:t>
            </a:r>
            <a:endParaRPr lang="en-US" altLang="zh-CN" sz="2400" dirty="0"/>
          </a:p>
          <a:p>
            <a:pPr algn="just">
              <a:lnSpc>
                <a:spcPct val="110000"/>
              </a:lnSpc>
            </a:pPr>
            <a:r>
              <a:rPr lang="zh-CN" altLang="en-US" sz="2400" dirty="0"/>
              <a:t>    </a:t>
            </a:r>
            <a:r>
              <a:rPr lang="en-US" altLang="zh-CN" sz="2400" dirty="0"/>
              <a:t>-</a:t>
            </a:r>
            <a:r>
              <a:rPr lang="zh-CN" altLang="en-US" sz="2400" dirty="0"/>
              <a:t> 全文索引 （</a:t>
            </a:r>
            <a:r>
              <a:rPr lang="en-CN" altLang="zh-CN" sz="2400" dirty="0"/>
              <a:t>full</a:t>
            </a:r>
            <a:r>
              <a:rPr lang="en-US" altLang="zh-CN" sz="2400" dirty="0"/>
              <a:t>-text</a:t>
            </a:r>
            <a:r>
              <a:rPr lang="zh-CN" altLang="en-US" sz="2400" dirty="0"/>
              <a:t> </a:t>
            </a:r>
            <a:r>
              <a:rPr lang="en-US" altLang="zh-CN" sz="2400" dirty="0"/>
              <a:t>index</a:t>
            </a:r>
            <a:r>
              <a:rPr lang="zh-CN" altLang="en-US" sz="2400" dirty="0"/>
              <a:t>）</a:t>
            </a:r>
            <a:endParaRPr lang="en-US" altLang="zh-CN" sz="2400" dirty="0"/>
          </a:p>
          <a:p>
            <a:pPr algn="just">
              <a:lnSpc>
                <a:spcPct val="110000"/>
              </a:lnSpc>
            </a:pPr>
            <a:endParaRPr lang="zh-CN" altLang="en-US" sz="2400" dirty="0"/>
          </a:p>
          <a:p>
            <a:pPr algn="just">
              <a:lnSpc>
                <a:spcPct val="110000"/>
              </a:lnSpc>
            </a:pPr>
            <a:endParaRPr lang="zh-CN" altLang="en-US" sz="2400" dirty="0"/>
          </a:p>
        </p:txBody>
      </p:sp>
    </p:spTree>
    <p:extLst>
      <p:ext uri="{BB962C8B-B14F-4D97-AF65-F5344CB8AC3E}">
        <p14:creationId xmlns:p14="http://schemas.microsoft.com/office/powerpoint/2010/main" val="2413992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词索引</a:t>
            </a:r>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2675B0D3-DE4A-C349-873D-157E58F10BDB}"/>
              </a:ext>
            </a:extLst>
          </p:cNvPr>
          <p:cNvSpPr txBox="1">
            <a:spLocks/>
          </p:cNvSpPr>
          <p:nvPr/>
        </p:nvSpPr>
        <p:spPr>
          <a:xfrm>
            <a:off x="1156710" y="1584020"/>
            <a:ext cx="9229494" cy="47090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基本思想</a:t>
            </a:r>
            <a:r>
              <a:rPr lang="zh-CN" altLang="zh-CN" sz="2400" dirty="0"/>
              <a:t>：</a:t>
            </a:r>
            <a:endParaRPr lang="en-US" altLang="zh-CN" sz="2400" dirty="0"/>
          </a:p>
          <a:p>
            <a:pPr algn="just">
              <a:lnSpc>
                <a:spcPct val="110000"/>
              </a:lnSpc>
            </a:pPr>
            <a:r>
              <a:rPr lang="zh-CN" altLang="en-US" sz="2400" dirty="0"/>
              <a:t>    </a:t>
            </a:r>
            <a:r>
              <a:rPr lang="en-US" altLang="zh-CN" sz="2400" dirty="0"/>
              <a:t>-</a:t>
            </a:r>
            <a:r>
              <a:rPr lang="zh-CN" altLang="en-US" sz="2400" dirty="0"/>
              <a:t> 把正文看作由符号和词所组成的集合，从正文中抽取出关键词，然后用这些关键词组成一些适合快速检索的数据结构。</a:t>
            </a:r>
          </a:p>
          <a:p>
            <a:pPr algn="just">
              <a:lnSpc>
                <a:spcPct val="110000"/>
              </a:lnSpc>
            </a:pPr>
            <a:endParaRPr lang="en-US" altLang="zh-CN" sz="2400" dirty="0"/>
          </a:p>
          <a:p>
            <a:pPr marL="342900" indent="-342900" algn="just">
              <a:lnSpc>
                <a:spcPct val="110000"/>
              </a:lnSpc>
              <a:buFont typeface="Arial" panose="020B0604020202020204" pitchFamily="34" charset="0"/>
              <a:buChar char="•"/>
            </a:pPr>
            <a:r>
              <a:rPr lang="zh-CN" altLang="en-US" sz="2400" dirty="0"/>
              <a:t>适用于多种文本类型，特别是那些可以很容易就解析成一组词的集合的文本 </a:t>
            </a:r>
            <a:endParaRPr lang="zh-CN" altLang="en-US" sz="3200" dirty="0"/>
          </a:p>
          <a:p>
            <a:pPr algn="just">
              <a:lnSpc>
                <a:spcPct val="110000"/>
              </a:lnSpc>
            </a:pPr>
            <a:r>
              <a:rPr lang="en-US" altLang="zh-CN" sz="2400" dirty="0"/>
              <a:t>	-</a:t>
            </a:r>
            <a:r>
              <a:rPr lang="zh-CN" altLang="en-US" sz="2400" dirty="0"/>
              <a:t> 适用于英文</a:t>
            </a:r>
            <a:endParaRPr lang="en-US" altLang="zh-CN" sz="2400" dirty="0"/>
          </a:p>
          <a:p>
            <a:pPr lvl="1">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中文等东方文字要经过“切词”处理</a:t>
            </a:r>
          </a:p>
          <a:p>
            <a:pPr algn="just">
              <a:lnSpc>
                <a:spcPct val="110000"/>
              </a:lnSpc>
            </a:pPr>
            <a:endParaRPr lang="zh-CN" altLang="en-US" sz="2400" dirty="0"/>
          </a:p>
          <a:p>
            <a:pPr algn="just">
              <a:lnSpc>
                <a:spcPct val="110000"/>
              </a:lnSpc>
            </a:pPr>
            <a:endParaRPr lang="zh-CN" altLang="en-US" sz="2400" dirty="0"/>
          </a:p>
        </p:txBody>
      </p:sp>
    </p:spTree>
    <p:extLst>
      <p:ext uri="{BB962C8B-B14F-4D97-AF65-F5344CB8AC3E}">
        <p14:creationId xmlns:p14="http://schemas.microsoft.com/office/powerpoint/2010/main" val="2410555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全文索引</a:t>
            </a:r>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2675B0D3-DE4A-C349-873D-157E58F10BDB}"/>
              </a:ext>
            </a:extLst>
          </p:cNvPr>
          <p:cNvSpPr txBox="1">
            <a:spLocks/>
          </p:cNvSpPr>
          <p:nvPr/>
        </p:nvSpPr>
        <p:spPr>
          <a:xfrm>
            <a:off x="1156710" y="1584020"/>
            <a:ext cx="9488286" cy="47090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基本思想</a:t>
            </a:r>
            <a:r>
              <a:rPr lang="zh-CN" altLang="zh-CN" sz="2400" dirty="0"/>
              <a:t>：</a:t>
            </a:r>
            <a:endParaRPr lang="en-US" altLang="zh-CN" sz="2400" dirty="0"/>
          </a:p>
          <a:p>
            <a:pPr algn="just">
              <a:lnSpc>
                <a:spcPct val="110000"/>
              </a:lnSpc>
            </a:pPr>
            <a:r>
              <a:rPr lang="zh-CN" altLang="en-US" sz="2400" dirty="0"/>
              <a:t>    </a:t>
            </a:r>
            <a:r>
              <a:rPr lang="en-US" altLang="zh-CN" sz="2400" dirty="0"/>
              <a:t>-</a:t>
            </a:r>
            <a:r>
              <a:rPr lang="zh-CN" altLang="en-US" sz="2400" dirty="0"/>
              <a:t> 把正文看作一个长的字符串</a:t>
            </a:r>
            <a:endParaRPr lang="en-US" altLang="zh-CN" sz="2400" dirty="0"/>
          </a:p>
          <a:p>
            <a:pPr marL="0" lvl="1" algn="just">
              <a:lnSpc>
                <a:spcPct val="110000"/>
              </a:lnSpc>
              <a:spcBef>
                <a:spcPts val="1000"/>
              </a:spcBef>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在数据结构中记录的是子字符串的开始位置</a:t>
            </a:r>
            <a:endParaRPr lang="en-US" altLang="zh-CN" sz="2400" dirty="0">
              <a:latin typeface="微软雅黑" panose="020B0503020204020204" pitchFamily="34" charset="-122"/>
              <a:ea typeface="微软雅黑" panose="020B0503020204020204" pitchFamily="34" charset="-122"/>
            </a:endParaRPr>
          </a:p>
          <a:p>
            <a:pPr marL="0" lvl="1" algn="just">
              <a:lnSpc>
                <a:spcPct val="110000"/>
              </a:lnSpc>
              <a:spcBef>
                <a:spcPts val="1000"/>
              </a:spcBef>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在数据结构中记录的是子字符串的开始位置</a:t>
            </a:r>
            <a:endParaRPr lang="en-US" altLang="zh-CN" sz="2400" dirty="0"/>
          </a:p>
          <a:p>
            <a:pPr marL="342900" indent="-342900" algn="just">
              <a:lnSpc>
                <a:spcPct val="110000"/>
              </a:lnSpc>
              <a:buFont typeface="Arial" panose="020B0604020202020204" pitchFamily="34" charset="0"/>
              <a:buChar char="•"/>
            </a:pPr>
            <a:endParaRPr lang="en-US" altLang="zh-CN" sz="2400" dirty="0"/>
          </a:p>
          <a:p>
            <a:pPr marL="342900" indent="-342900" algn="just">
              <a:lnSpc>
                <a:spcPct val="110000"/>
              </a:lnSpc>
              <a:buFont typeface="Arial" panose="020B0604020202020204" pitchFamily="34" charset="0"/>
              <a:buChar char="•"/>
            </a:pPr>
            <a:r>
              <a:rPr lang="zh-CN" altLang="en-US" sz="2400" dirty="0"/>
              <a:t>可以对每一个字符建立索引，从而使查询词不再限于关键词 </a:t>
            </a:r>
            <a:endParaRPr lang="en-US" altLang="zh-CN" sz="2400" dirty="0"/>
          </a:p>
          <a:p>
            <a:pPr marL="342900" indent="-342900" algn="just">
              <a:lnSpc>
                <a:spcPct val="110000"/>
              </a:lnSpc>
              <a:buFont typeface="Arial" panose="020B0604020202020204" pitchFamily="34" charset="0"/>
              <a:buChar char="•"/>
            </a:pPr>
            <a:endParaRPr lang="en-US" altLang="zh-CN" sz="2400" dirty="0"/>
          </a:p>
          <a:p>
            <a:pPr marL="342900" indent="-342900" algn="just">
              <a:lnSpc>
                <a:spcPct val="110000"/>
              </a:lnSpc>
              <a:buFont typeface="Arial" panose="020B0604020202020204" pitchFamily="34" charset="0"/>
              <a:buChar char="•"/>
            </a:pPr>
            <a:r>
              <a:rPr lang="zh-CN" altLang="en-US" sz="2400" dirty="0"/>
              <a:t>需要更大的空间</a:t>
            </a:r>
          </a:p>
          <a:p>
            <a:pPr algn="just">
              <a:lnSpc>
                <a:spcPct val="110000"/>
              </a:lnSpc>
            </a:pPr>
            <a:endParaRPr lang="zh-CN" altLang="en-US" sz="2400" dirty="0"/>
          </a:p>
        </p:txBody>
      </p:sp>
    </p:spTree>
    <p:extLst>
      <p:ext uri="{BB962C8B-B14F-4D97-AF65-F5344CB8AC3E}">
        <p14:creationId xmlns:p14="http://schemas.microsoft.com/office/powerpoint/2010/main" val="337104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181805" y="813762"/>
            <a:ext cx="6433360" cy="5315238"/>
          </a:xfrm>
          <a:prstGeom prst="rect">
            <a:avLst/>
          </a:prstGeom>
          <a:noFill/>
        </p:spPr>
        <p:txBody>
          <a:bodyPr wrap="square" tIns="0" rtlCol="0">
            <a:spAutoFit/>
          </a:bodyPr>
          <a:lstStyle/>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问题引入：索引和查找</a:t>
            </a: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索引的定义和基本概念</a:t>
            </a: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线性索引与静态索引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倒排索引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动态索引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位索引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14.7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拓展延伸：多维的外存索引</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r>
              <a:rPr 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R</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树</a:t>
            </a:r>
          </a:p>
          <a:p>
            <a:pPr>
              <a:lnSpc>
                <a:spcPct val="150000"/>
              </a:lnSpc>
              <a:spcBef>
                <a:spcPts val="600"/>
              </a:spcBef>
              <a:defRPr/>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14.8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应用场景：搜索引擎中的索引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倒排文件使用最广泛的是词索引</a:t>
            </a:r>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2675B0D3-DE4A-C349-873D-157E58F10BDB}"/>
              </a:ext>
            </a:extLst>
          </p:cNvPr>
          <p:cNvSpPr txBox="1">
            <a:spLocks/>
          </p:cNvSpPr>
          <p:nvPr/>
        </p:nvSpPr>
        <p:spPr>
          <a:xfrm>
            <a:off x="1156710" y="1584020"/>
            <a:ext cx="7452452"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dirty="0"/>
              <a:t>词索引使用</a:t>
            </a:r>
            <a:r>
              <a:rPr lang="zh-CN" altLang="en-US" sz="2400" dirty="0">
                <a:solidFill>
                  <a:srgbClr val="FF0000"/>
                </a:solidFill>
              </a:rPr>
              <a:t>最广泛</a:t>
            </a:r>
          </a:p>
          <a:p>
            <a:pPr algn="just">
              <a:lnSpc>
                <a:spcPct val="110000"/>
              </a:lnSpc>
            </a:pPr>
            <a:endParaRPr lang="en-US" altLang="zh-CN" sz="2400" dirty="0"/>
          </a:p>
          <a:p>
            <a:pPr marL="342900" indent="-342900" algn="just">
              <a:lnSpc>
                <a:spcPct val="110000"/>
              </a:lnSpc>
              <a:buFont typeface="Arial" panose="020B0604020202020204" pitchFamily="34" charset="0"/>
              <a:buChar char="•"/>
            </a:pPr>
            <a:r>
              <a:rPr lang="zh-CN" altLang="en-CN" sz="2400" dirty="0"/>
              <a:t>一个</a:t>
            </a:r>
            <a:r>
              <a:rPr lang="zh-CN" altLang="en-US" sz="2400" dirty="0"/>
              <a:t>已经排过序的关键词的列表</a:t>
            </a:r>
            <a:endParaRPr lang="en-US" altLang="zh-CN" sz="2400" dirty="0"/>
          </a:p>
          <a:p>
            <a:pPr algn="just">
              <a:lnSpc>
                <a:spcPct val="110000"/>
              </a:lnSpc>
            </a:pPr>
            <a:r>
              <a:rPr lang="zh-CN" altLang="en-US" sz="2400" dirty="0"/>
              <a:t>    </a:t>
            </a:r>
            <a:r>
              <a:rPr lang="en-US" altLang="zh-CN" sz="2400" dirty="0"/>
              <a:t>-</a:t>
            </a:r>
            <a:r>
              <a:rPr lang="zh-CN" altLang="en-US" sz="2400" dirty="0"/>
              <a:t> 其中每个关键词指向一个倒排（</a:t>
            </a:r>
            <a:r>
              <a:rPr lang="en-US" altLang="zh-CN" sz="2400" dirty="0"/>
              <a:t>posting</a:t>
            </a:r>
            <a:r>
              <a:rPr lang="zh-CN" altLang="en-US" sz="2400" dirty="0"/>
              <a:t> </a:t>
            </a:r>
            <a:r>
              <a:rPr lang="en-US" altLang="zh-CN" sz="2400" dirty="0"/>
              <a:t>list</a:t>
            </a:r>
            <a:r>
              <a:rPr lang="zh-CN" altLang="en-US" sz="2400" dirty="0"/>
              <a:t>）</a:t>
            </a:r>
            <a:endParaRPr lang="en-US" altLang="zh-CN" sz="2400" dirty="0"/>
          </a:p>
          <a:p>
            <a:pPr marL="1257300" lvl="2" indent="-342900" algn="just">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指向该关键词出现文档集合</a:t>
            </a:r>
            <a:endParaRPr lang="en-US" altLang="zh-CN" sz="2000" dirty="0">
              <a:latin typeface="微软雅黑" panose="020B0503020204020204" pitchFamily="34" charset="-122"/>
              <a:ea typeface="微软雅黑" panose="020B0503020204020204" pitchFamily="34" charset="-122"/>
            </a:endParaRPr>
          </a:p>
          <a:p>
            <a:pPr marL="1257300" lvl="2" indent="-342900" algn="just">
              <a:lnSpc>
                <a:spcPct val="11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在文档中的位置</a:t>
            </a:r>
          </a:p>
          <a:p>
            <a:pPr algn="just">
              <a:lnSpc>
                <a:spcPct val="110000"/>
              </a:lnSpc>
            </a:pPr>
            <a:endParaRPr lang="zh-CN" altLang="en-US" sz="2400" dirty="0"/>
          </a:p>
        </p:txBody>
      </p:sp>
    </p:spTree>
    <p:extLst>
      <p:ext uri="{BB962C8B-B14F-4D97-AF65-F5344CB8AC3E}">
        <p14:creationId xmlns:p14="http://schemas.microsoft.com/office/powerpoint/2010/main" val="3828666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倒排</a:t>
            </a:r>
            <a:r>
              <a:rPr lang="zh-CN" altLang="en-US" sz="2800" dirty="0"/>
              <a:t>索引建立示例</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2675B0D3-DE4A-C349-873D-157E58F10BDB}"/>
              </a:ext>
            </a:extLst>
          </p:cNvPr>
          <p:cNvSpPr txBox="1">
            <a:spLocks/>
          </p:cNvSpPr>
          <p:nvPr/>
        </p:nvSpPr>
        <p:spPr>
          <a:xfrm>
            <a:off x="1156710" y="1584021"/>
            <a:ext cx="7452452" cy="7796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800" b="1" dirty="0"/>
              <a:t>正文文件：</a:t>
            </a:r>
            <a:r>
              <a:rPr lang="zh-CN" altLang="en-US" sz="2400" dirty="0"/>
              <a:t>由</a:t>
            </a:r>
            <a:r>
              <a:rPr lang="en-US" altLang="zh-CN" sz="2400" dirty="0"/>
              <a:t>6</a:t>
            </a:r>
            <a:r>
              <a:rPr lang="zh-CN" altLang="en-US" sz="2400" dirty="0"/>
              <a:t>个文档组成，每个文档都是长字符串</a:t>
            </a:r>
          </a:p>
          <a:p>
            <a:pPr algn="just">
              <a:lnSpc>
                <a:spcPct val="110000"/>
              </a:lnSpc>
            </a:pPr>
            <a:endParaRPr lang="zh-CN" altLang="en-US" sz="2400" dirty="0"/>
          </a:p>
        </p:txBody>
      </p:sp>
      <p:sp>
        <p:nvSpPr>
          <p:cNvPr id="7" name="Rectangle 51">
            <a:extLst>
              <a:ext uri="{FF2B5EF4-FFF2-40B4-BE49-F238E27FC236}">
                <a16:creationId xmlns:a16="http://schemas.microsoft.com/office/drawing/2014/main" id="{7A2EB7FB-6651-AB41-AAC6-36B5957AD857}"/>
              </a:ext>
            </a:extLst>
          </p:cNvPr>
          <p:cNvSpPr>
            <a:spLocks noChangeArrowheads="1"/>
          </p:cNvSpPr>
          <p:nvPr/>
        </p:nvSpPr>
        <p:spPr bwMode="auto">
          <a:xfrm>
            <a:off x="2532346" y="2863754"/>
            <a:ext cx="5832475" cy="2565994"/>
          </a:xfrm>
          <a:prstGeom prst="rect">
            <a:avLst/>
          </a:prstGeom>
          <a:noFill/>
          <a:ln w="31750" algn="ctr">
            <a:solidFill>
              <a:schemeClr val="tx1"/>
            </a:solidFill>
            <a:miter lim="800000"/>
            <a:headEnd/>
            <a:tailEnd/>
          </a:ln>
        </p:spPr>
        <p:txBody>
          <a:bodyPr wrap="none" anchor="ctr"/>
          <a:lstStyle/>
          <a:p>
            <a:endParaRPr lang="zh-CN" altLang="en-US" sz="1800">
              <a:latin typeface="Lucida Fax" pitchFamily="18" charset="0"/>
              <a:ea typeface="微软雅黑" pitchFamily="34" charset="-122"/>
            </a:endParaRPr>
          </a:p>
        </p:txBody>
      </p:sp>
      <p:sp>
        <p:nvSpPr>
          <p:cNvPr id="8" name="Line 52">
            <a:extLst>
              <a:ext uri="{FF2B5EF4-FFF2-40B4-BE49-F238E27FC236}">
                <a16:creationId xmlns:a16="http://schemas.microsoft.com/office/drawing/2014/main" id="{6C9572C1-7721-3844-B84D-F3BBA88075F6}"/>
              </a:ext>
            </a:extLst>
          </p:cNvPr>
          <p:cNvSpPr>
            <a:spLocks noChangeShapeType="1"/>
          </p:cNvSpPr>
          <p:nvPr/>
        </p:nvSpPr>
        <p:spPr bwMode="auto">
          <a:xfrm flipV="1">
            <a:off x="2532346" y="3197206"/>
            <a:ext cx="5832475" cy="2699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9" name="Text Box 55">
            <a:extLst>
              <a:ext uri="{FF2B5EF4-FFF2-40B4-BE49-F238E27FC236}">
                <a16:creationId xmlns:a16="http://schemas.microsoft.com/office/drawing/2014/main" id="{E2EAAD49-A138-F144-B6A1-7F8760A73DDA}"/>
              </a:ext>
            </a:extLst>
          </p:cNvPr>
          <p:cNvSpPr txBox="1">
            <a:spLocks noChangeArrowheads="1"/>
          </p:cNvSpPr>
          <p:nvPr/>
        </p:nvSpPr>
        <p:spPr bwMode="auto">
          <a:xfrm>
            <a:off x="3756308" y="3268659"/>
            <a:ext cx="4456669"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Pease porridge hot, please porridge cold,</a:t>
            </a:r>
          </a:p>
        </p:txBody>
      </p:sp>
      <p:sp>
        <p:nvSpPr>
          <p:cNvPr id="10" name="Line 56">
            <a:extLst>
              <a:ext uri="{FF2B5EF4-FFF2-40B4-BE49-F238E27FC236}">
                <a16:creationId xmlns:a16="http://schemas.microsoft.com/office/drawing/2014/main" id="{38F17516-A30D-A44F-A49C-C4C649EBADD1}"/>
              </a:ext>
            </a:extLst>
          </p:cNvPr>
          <p:cNvSpPr>
            <a:spLocks noChangeShapeType="1"/>
          </p:cNvSpPr>
          <p:nvPr/>
        </p:nvSpPr>
        <p:spPr bwMode="auto">
          <a:xfrm flipV="1">
            <a:off x="2532346" y="3556064"/>
            <a:ext cx="5832475" cy="2699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1" name="Line 57">
            <a:extLst>
              <a:ext uri="{FF2B5EF4-FFF2-40B4-BE49-F238E27FC236}">
                <a16:creationId xmlns:a16="http://schemas.microsoft.com/office/drawing/2014/main" id="{39553E2B-68B2-404B-B283-A8C9E3906E85}"/>
              </a:ext>
            </a:extLst>
          </p:cNvPr>
          <p:cNvSpPr>
            <a:spLocks noChangeShapeType="1"/>
          </p:cNvSpPr>
          <p:nvPr/>
        </p:nvSpPr>
        <p:spPr bwMode="auto">
          <a:xfrm flipV="1">
            <a:off x="2532346" y="3916509"/>
            <a:ext cx="5832475" cy="26994"/>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3" name="Line 58">
            <a:extLst>
              <a:ext uri="{FF2B5EF4-FFF2-40B4-BE49-F238E27FC236}">
                <a16:creationId xmlns:a16="http://schemas.microsoft.com/office/drawing/2014/main" id="{4E5FEA5A-3EFC-D44E-A345-88B649897318}"/>
              </a:ext>
            </a:extLst>
          </p:cNvPr>
          <p:cNvSpPr>
            <a:spLocks noChangeShapeType="1"/>
          </p:cNvSpPr>
          <p:nvPr/>
        </p:nvSpPr>
        <p:spPr bwMode="auto">
          <a:xfrm flipV="1">
            <a:off x="2532346" y="4276956"/>
            <a:ext cx="5832475" cy="2699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4" name="Line 59">
            <a:extLst>
              <a:ext uri="{FF2B5EF4-FFF2-40B4-BE49-F238E27FC236}">
                <a16:creationId xmlns:a16="http://schemas.microsoft.com/office/drawing/2014/main" id="{767D7A38-943D-2C4F-AD9C-335ABA0DC978}"/>
              </a:ext>
            </a:extLst>
          </p:cNvPr>
          <p:cNvSpPr>
            <a:spLocks noChangeShapeType="1"/>
          </p:cNvSpPr>
          <p:nvPr/>
        </p:nvSpPr>
        <p:spPr bwMode="auto">
          <a:xfrm>
            <a:off x="2532346" y="5069301"/>
            <a:ext cx="58324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5" name="Line 60">
            <a:extLst>
              <a:ext uri="{FF2B5EF4-FFF2-40B4-BE49-F238E27FC236}">
                <a16:creationId xmlns:a16="http://schemas.microsoft.com/office/drawing/2014/main" id="{A2EBD16B-F330-5E48-8ECE-E1427E087120}"/>
              </a:ext>
            </a:extLst>
          </p:cNvPr>
          <p:cNvSpPr>
            <a:spLocks noChangeShapeType="1"/>
          </p:cNvSpPr>
          <p:nvPr/>
        </p:nvSpPr>
        <p:spPr bwMode="auto">
          <a:xfrm>
            <a:off x="3540407" y="2863754"/>
            <a:ext cx="0" cy="2565994"/>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6" name="Text Box 61">
            <a:extLst>
              <a:ext uri="{FF2B5EF4-FFF2-40B4-BE49-F238E27FC236}">
                <a16:creationId xmlns:a16="http://schemas.microsoft.com/office/drawing/2014/main" id="{E097FB86-9958-6644-81FD-19B1879CD004}"/>
              </a:ext>
            </a:extLst>
          </p:cNvPr>
          <p:cNvSpPr txBox="1">
            <a:spLocks noChangeArrowheads="1"/>
          </p:cNvSpPr>
          <p:nvPr/>
        </p:nvSpPr>
        <p:spPr bwMode="auto">
          <a:xfrm>
            <a:off x="2584733" y="2909801"/>
            <a:ext cx="1005403" cy="338632"/>
          </a:xfrm>
          <a:prstGeom prst="rect">
            <a:avLst/>
          </a:prstGeom>
          <a:noFill/>
          <a:ln w="31750" algn="ctr">
            <a:noFill/>
            <a:miter lim="800000"/>
            <a:headEnd/>
            <a:tailEnd/>
          </a:ln>
        </p:spPr>
        <p:txBody>
          <a:bodyPr wrap="none">
            <a:spAutoFit/>
          </a:bodyPr>
          <a:lstStyle/>
          <a:p>
            <a:pPr marL="342900" indent="-342900">
              <a:spcBef>
                <a:spcPts val="600"/>
              </a:spcBef>
            </a:pPr>
            <a:r>
              <a:rPr lang="zh-CN" altLang="en-US" sz="1600" dirty="0">
                <a:latin typeface="Lucida Fax" panose="02060602050505020204" pitchFamily="18" charset="0"/>
                <a:ea typeface="微软雅黑" panose="020B0503020204020204" pitchFamily="34" charset="-122"/>
              </a:rPr>
              <a:t>文档编号</a:t>
            </a:r>
          </a:p>
        </p:txBody>
      </p:sp>
      <p:sp>
        <p:nvSpPr>
          <p:cNvPr id="17" name="Text Box 62">
            <a:extLst>
              <a:ext uri="{FF2B5EF4-FFF2-40B4-BE49-F238E27FC236}">
                <a16:creationId xmlns:a16="http://schemas.microsoft.com/office/drawing/2014/main" id="{25972C43-353B-E246-B10B-28382A96CC70}"/>
              </a:ext>
            </a:extLst>
          </p:cNvPr>
          <p:cNvSpPr txBox="1">
            <a:spLocks noChangeArrowheads="1"/>
          </p:cNvSpPr>
          <p:nvPr/>
        </p:nvSpPr>
        <p:spPr bwMode="auto">
          <a:xfrm>
            <a:off x="5124733" y="2863754"/>
            <a:ext cx="1005403" cy="338632"/>
          </a:xfrm>
          <a:prstGeom prst="rect">
            <a:avLst/>
          </a:prstGeom>
          <a:noFill/>
          <a:ln w="31750" algn="ctr">
            <a:noFill/>
            <a:miter lim="800000"/>
            <a:headEnd/>
            <a:tailEnd/>
          </a:ln>
        </p:spPr>
        <p:txBody>
          <a:bodyPr wrap="none">
            <a:spAutoFit/>
          </a:bodyPr>
          <a:lstStyle/>
          <a:p>
            <a:pPr marL="342900" indent="-342900">
              <a:spcBef>
                <a:spcPts val="600"/>
              </a:spcBef>
            </a:pPr>
            <a:r>
              <a:rPr lang="zh-CN" altLang="en-US" sz="1600" dirty="0">
                <a:latin typeface="Lucida Fax" panose="02060602050505020204" pitchFamily="18" charset="0"/>
                <a:ea typeface="微软雅黑" panose="020B0503020204020204" pitchFamily="34" charset="-122"/>
              </a:rPr>
              <a:t>文本内容</a:t>
            </a:r>
          </a:p>
        </p:txBody>
      </p:sp>
      <p:sp>
        <p:nvSpPr>
          <p:cNvPr id="18" name="Text Box 63">
            <a:extLst>
              <a:ext uri="{FF2B5EF4-FFF2-40B4-BE49-F238E27FC236}">
                <a16:creationId xmlns:a16="http://schemas.microsoft.com/office/drawing/2014/main" id="{DFF8EF67-ACA1-284E-8465-DA4F37D3D12A}"/>
              </a:ext>
            </a:extLst>
          </p:cNvPr>
          <p:cNvSpPr txBox="1">
            <a:spLocks noChangeArrowheads="1"/>
          </p:cNvSpPr>
          <p:nvPr/>
        </p:nvSpPr>
        <p:spPr bwMode="auto">
          <a:xfrm>
            <a:off x="2819682" y="3268659"/>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a:t>
            </a:r>
          </a:p>
        </p:txBody>
      </p:sp>
      <p:sp>
        <p:nvSpPr>
          <p:cNvPr id="19" name="Text Box 64">
            <a:extLst>
              <a:ext uri="{FF2B5EF4-FFF2-40B4-BE49-F238E27FC236}">
                <a16:creationId xmlns:a16="http://schemas.microsoft.com/office/drawing/2014/main" id="{70CF2D05-0DE0-0948-88D5-9A930B5233D1}"/>
              </a:ext>
            </a:extLst>
          </p:cNvPr>
          <p:cNvSpPr txBox="1">
            <a:spLocks noChangeArrowheads="1"/>
          </p:cNvSpPr>
          <p:nvPr/>
        </p:nvSpPr>
        <p:spPr bwMode="auto">
          <a:xfrm>
            <a:off x="3756308" y="3629106"/>
            <a:ext cx="286488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Pease porridge in the pot,</a:t>
            </a:r>
          </a:p>
        </p:txBody>
      </p:sp>
      <p:sp>
        <p:nvSpPr>
          <p:cNvPr id="20" name="Text Box 65">
            <a:extLst>
              <a:ext uri="{FF2B5EF4-FFF2-40B4-BE49-F238E27FC236}">
                <a16:creationId xmlns:a16="http://schemas.microsoft.com/office/drawing/2014/main" id="{B61436C4-0FBC-1D40-BBC7-65395FBC295F}"/>
              </a:ext>
            </a:extLst>
          </p:cNvPr>
          <p:cNvSpPr txBox="1">
            <a:spLocks noChangeArrowheads="1"/>
          </p:cNvSpPr>
          <p:nvPr/>
        </p:nvSpPr>
        <p:spPr bwMode="auto">
          <a:xfrm>
            <a:off x="3756308" y="3989551"/>
            <a:ext cx="1675459"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Nine days old.</a:t>
            </a:r>
          </a:p>
        </p:txBody>
      </p:sp>
      <p:sp>
        <p:nvSpPr>
          <p:cNvPr id="21" name="Text Box 66">
            <a:extLst>
              <a:ext uri="{FF2B5EF4-FFF2-40B4-BE49-F238E27FC236}">
                <a16:creationId xmlns:a16="http://schemas.microsoft.com/office/drawing/2014/main" id="{8D9D8186-6285-734F-88F6-319180E8099E}"/>
              </a:ext>
            </a:extLst>
          </p:cNvPr>
          <p:cNvSpPr txBox="1">
            <a:spLocks noChangeArrowheads="1"/>
          </p:cNvSpPr>
          <p:nvPr/>
        </p:nvSpPr>
        <p:spPr bwMode="auto">
          <a:xfrm>
            <a:off x="3756307" y="4348409"/>
            <a:ext cx="3733714"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Some like it hot, some like it cold,</a:t>
            </a:r>
          </a:p>
        </p:txBody>
      </p:sp>
      <p:sp>
        <p:nvSpPr>
          <p:cNvPr id="22" name="Text Box 67">
            <a:extLst>
              <a:ext uri="{FF2B5EF4-FFF2-40B4-BE49-F238E27FC236}">
                <a16:creationId xmlns:a16="http://schemas.microsoft.com/office/drawing/2014/main" id="{D2404D54-E8E3-2E4E-AE7A-2338BEBD5D37}"/>
              </a:ext>
            </a:extLst>
          </p:cNvPr>
          <p:cNvSpPr txBox="1">
            <a:spLocks noChangeArrowheads="1"/>
          </p:cNvSpPr>
          <p:nvPr/>
        </p:nvSpPr>
        <p:spPr bwMode="auto">
          <a:xfrm>
            <a:off x="3756307" y="4708856"/>
            <a:ext cx="2549096"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Some like it in the pot,</a:t>
            </a:r>
          </a:p>
        </p:txBody>
      </p:sp>
      <p:sp>
        <p:nvSpPr>
          <p:cNvPr id="23" name="Text Box 68">
            <a:extLst>
              <a:ext uri="{FF2B5EF4-FFF2-40B4-BE49-F238E27FC236}">
                <a16:creationId xmlns:a16="http://schemas.microsoft.com/office/drawing/2014/main" id="{5450D678-6024-824C-ACE3-3D276452724C}"/>
              </a:ext>
            </a:extLst>
          </p:cNvPr>
          <p:cNvSpPr txBox="1">
            <a:spLocks noChangeArrowheads="1"/>
          </p:cNvSpPr>
          <p:nvPr/>
        </p:nvSpPr>
        <p:spPr bwMode="auto">
          <a:xfrm>
            <a:off x="3756308" y="5069301"/>
            <a:ext cx="1675459"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Nine days old.</a:t>
            </a:r>
          </a:p>
        </p:txBody>
      </p:sp>
      <p:sp>
        <p:nvSpPr>
          <p:cNvPr id="24" name="Text Box 69">
            <a:extLst>
              <a:ext uri="{FF2B5EF4-FFF2-40B4-BE49-F238E27FC236}">
                <a16:creationId xmlns:a16="http://schemas.microsoft.com/office/drawing/2014/main" id="{B308EBA9-E36F-2A41-9FCE-79C7D3C5D675}"/>
              </a:ext>
            </a:extLst>
          </p:cNvPr>
          <p:cNvSpPr txBox="1">
            <a:spLocks noChangeArrowheads="1"/>
          </p:cNvSpPr>
          <p:nvPr/>
        </p:nvSpPr>
        <p:spPr bwMode="auto">
          <a:xfrm>
            <a:off x="2819682" y="3629105"/>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2</a:t>
            </a:r>
          </a:p>
        </p:txBody>
      </p:sp>
      <p:sp>
        <p:nvSpPr>
          <p:cNvPr id="25" name="Text Box 70">
            <a:extLst>
              <a:ext uri="{FF2B5EF4-FFF2-40B4-BE49-F238E27FC236}">
                <a16:creationId xmlns:a16="http://schemas.microsoft.com/office/drawing/2014/main" id="{1548AA4F-A435-9544-81C1-3B0B84C7E03C}"/>
              </a:ext>
            </a:extLst>
          </p:cNvPr>
          <p:cNvSpPr txBox="1">
            <a:spLocks noChangeArrowheads="1"/>
          </p:cNvSpPr>
          <p:nvPr/>
        </p:nvSpPr>
        <p:spPr bwMode="auto">
          <a:xfrm>
            <a:off x="2819682" y="3989551"/>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3</a:t>
            </a:r>
          </a:p>
        </p:txBody>
      </p:sp>
      <p:sp>
        <p:nvSpPr>
          <p:cNvPr id="26" name="Text Box 71">
            <a:extLst>
              <a:ext uri="{FF2B5EF4-FFF2-40B4-BE49-F238E27FC236}">
                <a16:creationId xmlns:a16="http://schemas.microsoft.com/office/drawing/2014/main" id="{A72B6C21-3009-5C41-A9C9-D7A7205651A9}"/>
              </a:ext>
            </a:extLst>
          </p:cNvPr>
          <p:cNvSpPr txBox="1">
            <a:spLocks noChangeArrowheads="1"/>
          </p:cNvSpPr>
          <p:nvPr/>
        </p:nvSpPr>
        <p:spPr bwMode="auto">
          <a:xfrm>
            <a:off x="2819682" y="4348409"/>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4</a:t>
            </a:r>
          </a:p>
        </p:txBody>
      </p:sp>
      <p:sp>
        <p:nvSpPr>
          <p:cNvPr id="27" name="Text Box 72">
            <a:extLst>
              <a:ext uri="{FF2B5EF4-FFF2-40B4-BE49-F238E27FC236}">
                <a16:creationId xmlns:a16="http://schemas.microsoft.com/office/drawing/2014/main" id="{3CDBCB7A-5D5F-A04C-AC9A-D553F6B24A5A}"/>
              </a:ext>
            </a:extLst>
          </p:cNvPr>
          <p:cNvSpPr txBox="1">
            <a:spLocks noChangeArrowheads="1"/>
          </p:cNvSpPr>
          <p:nvPr/>
        </p:nvSpPr>
        <p:spPr bwMode="auto">
          <a:xfrm>
            <a:off x="2819682" y="4708855"/>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5</a:t>
            </a:r>
          </a:p>
        </p:txBody>
      </p:sp>
      <p:sp>
        <p:nvSpPr>
          <p:cNvPr id="28" name="Text Box 73">
            <a:extLst>
              <a:ext uri="{FF2B5EF4-FFF2-40B4-BE49-F238E27FC236}">
                <a16:creationId xmlns:a16="http://schemas.microsoft.com/office/drawing/2014/main" id="{22A5CEDE-F99D-714D-B4A2-978DC5678391}"/>
              </a:ext>
            </a:extLst>
          </p:cNvPr>
          <p:cNvSpPr txBox="1">
            <a:spLocks noChangeArrowheads="1"/>
          </p:cNvSpPr>
          <p:nvPr/>
        </p:nvSpPr>
        <p:spPr bwMode="auto">
          <a:xfrm>
            <a:off x="2819682" y="5069301"/>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6</a:t>
            </a:r>
          </a:p>
        </p:txBody>
      </p:sp>
      <p:sp>
        <p:nvSpPr>
          <p:cNvPr id="29" name="Line 75">
            <a:extLst>
              <a:ext uri="{FF2B5EF4-FFF2-40B4-BE49-F238E27FC236}">
                <a16:creationId xmlns:a16="http://schemas.microsoft.com/office/drawing/2014/main" id="{9E009A06-F2C4-9545-8798-05104F50D83D}"/>
              </a:ext>
            </a:extLst>
          </p:cNvPr>
          <p:cNvSpPr>
            <a:spLocks noChangeShapeType="1"/>
          </p:cNvSpPr>
          <p:nvPr/>
        </p:nvSpPr>
        <p:spPr bwMode="auto">
          <a:xfrm>
            <a:off x="2605371" y="4664395"/>
            <a:ext cx="5761037"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Tree>
    <p:extLst>
      <p:ext uri="{BB962C8B-B14F-4D97-AF65-F5344CB8AC3E}">
        <p14:creationId xmlns:p14="http://schemas.microsoft.com/office/powerpoint/2010/main" val="370331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6652" y="550426"/>
            <a:ext cx="10515600" cy="518958"/>
          </a:xfrm>
        </p:spPr>
        <p:txBody>
          <a:bodyPr/>
          <a:lstStyle/>
          <a:p>
            <a:r>
              <a:rPr lang="zh-CN" altLang="en-US" sz="2800" dirty="0"/>
              <a:t>倒排索引建立示例</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正文文件倒排</a:t>
            </a:r>
          </a:p>
        </p:txBody>
      </p:sp>
      <p:sp>
        <p:nvSpPr>
          <p:cNvPr id="4" name="文本占位符 3"/>
          <p:cNvSpPr>
            <a:spLocks noGrp="1"/>
          </p:cNvSpPr>
          <p:nvPr>
            <p:ph type="body" idx="10"/>
          </p:nvPr>
        </p:nvSpPr>
        <p:spPr/>
        <p:txBody>
          <a:bodyPr/>
          <a:lstStyle/>
          <a:p>
            <a:r>
              <a:rPr lang="zh-CN" altLang="en-US" dirty="0"/>
              <a:t>数据结构</a:t>
            </a:r>
          </a:p>
        </p:txBody>
      </p:sp>
      <p:sp>
        <p:nvSpPr>
          <p:cNvPr id="37" name="内容占位符 4">
            <a:extLst>
              <a:ext uri="{FF2B5EF4-FFF2-40B4-BE49-F238E27FC236}">
                <a16:creationId xmlns:a16="http://schemas.microsoft.com/office/drawing/2014/main" id="{61AB116B-684E-3A43-BFFA-780A5695CDA1}"/>
              </a:ext>
            </a:extLst>
          </p:cNvPr>
          <p:cNvSpPr>
            <a:spLocks noGrp="1"/>
          </p:cNvSpPr>
          <p:nvPr>
            <p:ph idx="11"/>
          </p:nvPr>
        </p:nvSpPr>
        <p:spPr>
          <a:xfrm>
            <a:off x="1954696" y="4223077"/>
            <a:ext cx="3975340" cy="518958"/>
          </a:xfrm>
        </p:spPr>
        <p:txBody>
          <a:bodyPr>
            <a:normAutofit/>
          </a:bodyPr>
          <a:lstStyle/>
          <a:p>
            <a:pPr>
              <a:lnSpc>
                <a:spcPct val="110000"/>
              </a:lnSpc>
            </a:pPr>
            <a:r>
              <a:rPr lang="zh-CN" altLang="en-CN" sz="2400" dirty="0"/>
              <a:t>类似</a:t>
            </a:r>
            <a:r>
              <a:rPr lang="zh-CN" altLang="en-US" sz="2400" dirty="0"/>
              <a:t>处理</a:t>
            </a:r>
            <a:r>
              <a:rPr lang="en-US" altLang="zh-CN" sz="2400" dirty="0"/>
              <a:t>1</a:t>
            </a:r>
            <a:r>
              <a:rPr lang="zh-CN" altLang="en-US" sz="2400" dirty="0"/>
              <a:t>中的其他词语</a:t>
            </a:r>
            <a:endParaRPr lang="en-US" altLang="zh-CN" sz="2400" dirty="0"/>
          </a:p>
          <a:p>
            <a:pPr>
              <a:lnSpc>
                <a:spcPct val="110000"/>
              </a:lnSpc>
            </a:pPr>
            <a:endParaRPr lang="en-US" altLang="zh-CN" sz="2400" dirty="0"/>
          </a:p>
        </p:txBody>
      </p:sp>
      <p:sp>
        <p:nvSpPr>
          <p:cNvPr id="38" name="内容占位符 4">
            <a:extLst>
              <a:ext uri="{FF2B5EF4-FFF2-40B4-BE49-F238E27FC236}">
                <a16:creationId xmlns:a16="http://schemas.microsoft.com/office/drawing/2014/main" id="{C8C6BFC0-932E-AE43-BAE8-0D15CF135EDE}"/>
              </a:ext>
            </a:extLst>
          </p:cNvPr>
          <p:cNvSpPr txBox="1">
            <a:spLocks/>
          </p:cNvSpPr>
          <p:nvPr/>
        </p:nvSpPr>
        <p:spPr>
          <a:xfrm>
            <a:off x="1954696" y="4842372"/>
            <a:ext cx="3975340" cy="5189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CN" sz="2400" dirty="0"/>
              <a:t>同理</a:t>
            </a:r>
            <a:r>
              <a:rPr lang="zh-CN" altLang="en-US" sz="2400" dirty="0"/>
              <a:t>，处理</a:t>
            </a:r>
            <a:r>
              <a:rPr lang="en-US" altLang="zh-CN" sz="2400" dirty="0"/>
              <a:t>2</a:t>
            </a:r>
            <a:r>
              <a:rPr lang="zh-CN" altLang="en-US" sz="2400" dirty="0"/>
              <a:t>中的词语</a:t>
            </a:r>
            <a:endParaRPr lang="en-US" altLang="zh-CN" sz="2400" dirty="0"/>
          </a:p>
        </p:txBody>
      </p:sp>
      <p:sp>
        <p:nvSpPr>
          <p:cNvPr id="39" name="内容占位符 4">
            <a:extLst>
              <a:ext uri="{FF2B5EF4-FFF2-40B4-BE49-F238E27FC236}">
                <a16:creationId xmlns:a16="http://schemas.microsoft.com/office/drawing/2014/main" id="{E6DEC8A0-9705-6B40-9CB8-10EA977B5948}"/>
              </a:ext>
            </a:extLst>
          </p:cNvPr>
          <p:cNvSpPr txBox="1">
            <a:spLocks/>
          </p:cNvSpPr>
          <p:nvPr/>
        </p:nvSpPr>
        <p:spPr>
          <a:xfrm>
            <a:off x="2217083" y="5522044"/>
            <a:ext cx="3975340" cy="5189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CN" sz="2400" dirty="0"/>
              <a:t>依次</a:t>
            </a:r>
            <a:r>
              <a:rPr lang="zh-CN" altLang="en-US" sz="2400" dirty="0"/>
              <a:t>处理所有文档</a:t>
            </a:r>
            <a:endParaRPr lang="en-US" altLang="zh-CN" sz="2400" dirty="0"/>
          </a:p>
        </p:txBody>
      </p:sp>
      <p:sp>
        <p:nvSpPr>
          <p:cNvPr id="10" name="内容占位符 4">
            <a:extLst>
              <a:ext uri="{FF2B5EF4-FFF2-40B4-BE49-F238E27FC236}">
                <a16:creationId xmlns:a16="http://schemas.microsoft.com/office/drawing/2014/main" id="{A17F3E81-928F-4ECD-9602-47DC36A0DB4E}"/>
              </a:ext>
            </a:extLst>
          </p:cNvPr>
          <p:cNvSpPr txBox="1">
            <a:spLocks/>
          </p:cNvSpPr>
          <p:nvPr/>
        </p:nvSpPr>
        <p:spPr>
          <a:xfrm>
            <a:off x="2572288" y="1909706"/>
            <a:ext cx="7848599"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a:t>索引</a:t>
            </a:r>
            <a:endParaRPr lang="zh-CN" altLang="en-US" dirty="0"/>
          </a:p>
        </p:txBody>
      </p:sp>
      <p:sp>
        <p:nvSpPr>
          <p:cNvPr id="13" name="Rectangle 97">
            <a:extLst>
              <a:ext uri="{FF2B5EF4-FFF2-40B4-BE49-F238E27FC236}">
                <a16:creationId xmlns:a16="http://schemas.microsoft.com/office/drawing/2014/main" id="{DE9B6B24-3200-4D68-83EE-E2BD99950B7D}"/>
              </a:ext>
            </a:extLst>
          </p:cNvPr>
          <p:cNvSpPr>
            <a:spLocks noChangeArrowheads="1"/>
          </p:cNvSpPr>
          <p:nvPr/>
        </p:nvSpPr>
        <p:spPr bwMode="auto">
          <a:xfrm>
            <a:off x="5930036" y="1230098"/>
            <a:ext cx="4752975" cy="5185976"/>
          </a:xfrm>
          <a:prstGeom prst="rect">
            <a:avLst/>
          </a:prstGeom>
          <a:noFill/>
          <a:ln w="31750" algn="ctr">
            <a:solidFill>
              <a:schemeClr val="tx1"/>
            </a:solidFill>
            <a:miter lim="800000"/>
            <a:headEnd/>
            <a:tailEnd/>
          </a:ln>
        </p:spPr>
        <p:txBody>
          <a:bodyPr wrap="none" anchor="ctr"/>
          <a:lstStyle/>
          <a:p>
            <a:endParaRPr lang="zh-CN" altLang="en-US" sz="1800">
              <a:latin typeface="Lucida Fax" pitchFamily="18" charset="0"/>
              <a:ea typeface="微软雅黑" pitchFamily="34" charset="-122"/>
            </a:endParaRPr>
          </a:p>
        </p:txBody>
      </p:sp>
      <p:sp>
        <p:nvSpPr>
          <p:cNvPr id="14" name="Line 98">
            <a:extLst>
              <a:ext uri="{FF2B5EF4-FFF2-40B4-BE49-F238E27FC236}">
                <a16:creationId xmlns:a16="http://schemas.microsoft.com/office/drawing/2014/main" id="{55F72FA2-0911-4C59-8B9E-C25F1483B0C7}"/>
              </a:ext>
            </a:extLst>
          </p:cNvPr>
          <p:cNvSpPr>
            <a:spLocks noChangeShapeType="1"/>
          </p:cNvSpPr>
          <p:nvPr/>
        </p:nvSpPr>
        <p:spPr bwMode="auto">
          <a:xfrm flipV="1">
            <a:off x="5930036" y="1588957"/>
            <a:ext cx="4752975" cy="1587"/>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5" name="Line 100">
            <a:extLst>
              <a:ext uri="{FF2B5EF4-FFF2-40B4-BE49-F238E27FC236}">
                <a16:creationId xmlns:a16="http://schemas.microsoft.com/office/drawing/2014/main" id="{9FB36241-7934-4042-9F60-5E3F503BABFF}"/>
              </a:ext>
            </a:extLst>
          </p:cNvPr>
          <p:cNvSpPr>
            <a:spLocks noChangeShapeType="1"/>
          </p:cNvSpPr>
          <p:nvPr/>
        </p:nvSpPr>
        <p:spPr bwMode="auto">
          <a:xfrm flipV="1">
            <a:off x="5930036" y="1949402"/>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6" name="Line 101">
            <a:extLst>
              <a:ext uri="{FF2B5EF4-FFF2-40B4-BE49-F238E27FC236}">
                <a16:creationId xmlns:a16="http://schemas.microsoft.com/office/drawing/2014/main" id="{ABE58112-D56A-4641-A42A-EE15F71920AB}"/>
              </a:ext>
            </a:extLst>
          </p:cNvPr>
          <p:cNvSpPr>
            <a:spLocks noChangeShapeType="1"/>
          </p:cNvSpPr>
          <p:nvPr/>
        </p:nvSpPr>
        <p:spPr bwMode="auto">
          <a:xfrm flipV="1">
            <a:off x="5930036" y="2309848"/>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7" name="Line 102">
            <a:extLst>
              <a:ext uri="{FF2B5EF4-FFF2-40B4-BE49-F238E27FC236}">
                <a16:creationId xmlns:a16="http://schemas.microsoft.com/office/drawing/2014/main" id="{E46C9F5D-715B-4BD3-BAFB-CBD266A1A125}"/>
              </a:ext>
            </a:extLst>
          </p:cNvPr>
          <p:cNvSpPr>
            <a:spLocks noChangeShapeType="1"/>
          </p:cNvSpPr>
          <p:nvPr/>
        </p:nvSpPr>
        <p:spPr bwMode="auto">
          <a:xfrm flipV="1">
            <a:off x="5930036" y="2670293"/>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8" name="Line 103">
            <a:extLst>
              <a:ext uri="{FF2B5EF4-FFF2-40B4-BE49-F238E27FC236}">
                <a16:creationId xmlns:a16="http://schemas.microsoft.com/office/drawing/2014/main" id="{26FB2FF9-D22F-4DEA-BB8D-1F2E303B0C3A}"/>
              </a:ext>
            </a:extLst>
          </p:cNvPr>
          <p:cNvSpPr>
            <a:spLocks noChangeShapeType="1"/>
          </p:cNvSpPr>
          <p:nvPr/>
        </p:nvSpPr>
        <p:spPr bwMode="auto">
          <a:xfrm>
            <a:off x="5930036" y="3435646"/>
            <a:ext cx="4752975" cy="26994"/>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9" name="Line 104">
            <a:extLst>
              <a:ext uri="{FF2B5EF4-FFF2-40B4-BE49-F238E27FC236}">
                <a16:creationId xmlns:a16="http://schemas.microsoft.com/office/drawing/2014/main" id="{34D09C7A-4CC0-43F5-8B25-DB98BA903283}"/>
              </a:ext>
            </a:extLst>
          </p:cNvPr>
          <p:cNvSpPr>
            <a:spLocks noChangeShapeType="1"/>
          </p:cNvSpPr>
          <p:nvPr/>
        </p:nvSpPr>
        <p:spPr bwMode="auto">
          <a:xfrm>
            <a:off x="6722197" y="1230098"/>
            <a:ext cx="0" cy="5185976"/>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20" name="Text Box 107">
            <a:extLst>
              <a:ext uri="{FF2B5EF4-FFF2-40B4-BE49-F238E27FC236}">
                <a16:creationId xmlns:a16="http://schemas.microsoft.com/office/drawing/2014/main" id="{E9030C3F-AF86-4785-ADDC-C2CBDBA0A472}"/>
              </a:ext>
            </a:extLst>
          </p:cNvPr>
          <p:cNvSpPr txBox="1">
            <a:spLocks noChangeArrowheads="1"/>
          </p:cNvSpPr>
          <p:nvPr/>
        </p:nvSpPr>
        <p:spPr bwMode="auto">
          <a:xfrm>
            <a:off x="6217372" y="1635004"/>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a:t>
            </a:r>
          </a:p>
        </p:txBody>
      </p:sp>
      <p:sp>
        <p:nvSpPr>
          <p:cNvPr id="21" name="Text Box 113">
            <a:extLst>
              <a:ext uri="{FF2B5EF4-FFF2-40B4-BE49-F238E27FC236}">
                <a16:creationId xmlns:a16="http://schemas.microsoft.com/office/drawing/2014/main" id="{34E7F077-B48B-42FA-9CA1-03E62A156523}"/>
              </a:ext>
            </a:extLst>
          </p:cNvPr>
          <p:cNvSpPr txBox="1">
            <a:spLocks noChangeArrowheads="1"/>
          </p:cNvSpPr>
          <p:nvPr/>
        </p:nvSpPr>
        <p:spPr bwMode="auto">
          <a:xfrm>
            <a:off x="6217372" y="1995450"/>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2</a:t>
            </a:r>
          </a:p>
        </p:txBody>
      </p:sp>
      <p:sp>
        <p:nvSpPr>
          <p:cNvPr id="22" name="Text Box 114">
            <a:extLst>
              <a:ext uri="{FF2B5EF4-FFF2-40B4-BE49-F238E27FC236}">
                <a16:creationId xmlns:a16="http://schemas.microsoft.com/office/drawing/2014/main" id="{E571BF33-531C-4AF6-BEE8-AC53448E80A2}"/>
              </a:ext>
            </a:extLst>
          </p:cNvPr>
          <p:cNvSpPr txBox="1">
            <a:spLocks noChangeArrowheads="1"/>
          </p:cNvSpPr>
          <p:nvPr/>
        </p:nvSpPr>
        <p:spPr bwMode="auto">
          <a:xfrm>
            <a:off x="6217372" y="2355895"/>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3</a:t>
            </a:r>
          </a:p>
        </p:txBody>
      </p:sp>
      <p:sp>
        <p:nvSpPr>
          <p:cNvPr id="23" name="Text Box 115">
            <a:extLst>
              <a:ext uri="{FF2B5EF4-FFF2-40B4-BE49-F238E27FC236}">
                <a16:creationId xmlns:a16="http://schemas.microsoft.com/office/drawing/2014/main" id="{C2CA1708-2D10-474D-A431-E92D19AACEA9}"/>
              </a:ext>
            </a:extLst>
          </p:cNvPr>
          <p:cNvSpPr txBox="1">
            <a:spLocks noChangeArrowheads="1"/>
          </p:cNvSpPr>
          <p:nvPr/>
        </p:nvSpPr>
        <p:spPr bwMode="auto">
          <a:xfrm>
            <a:off x="6217372" y="2714754"/>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4</a:t>
            </a:r>
          </a:p>
        </p:txBody>
      </p:sp>
      <p:sp>
        <p:nvSpPr>
          <p:cNvPr id="24" name="Text Box 116">
            <a:extLst>
              <a:ext uri="{FF2B5EF4-FFF2-40B4-BE49-F238E27FC236}">
                <a16:creationId xmlns:a16="http://schemas.microsoft.com/office/drawing/2014/main" id="{0CF71876-59F0-4366-A1B2-3E779DA80164}"/>
              </a:ext>
            </a:extLst>
          </p:cNvPr>
          <p:cNvSpPr txBox="1">
            <a:spLocks noChangeArrowheads="1"/>
          </p:cNvSpPr>
          <p:nvPr/>
        </p:nvSpPr>
        <p:spPr bwMode="auto">
          <a:xfrm>
            <a:off x="6217372" y="3075200"/>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5</a:t>
            </a:r>
          </a:p>
        </p:txBody>
      </p:sp>
      <p:sp>
        <p:nvSpPr>
          <p:cNvPr id="25" name="Text Box 117">
            <a:extLst>
              <a:ext uri="{FF2B5EF4-FFF2-40B4-BE49-F238E27FC236}">
                <a16:creationId xmlns:a16="http://schemas.microsoft.com/office/drawing/2014/main" id="{B37961F5-1F77-408B-B030-6734E90F03BD}"/>
              </a:ext>
            </a:extLst>
          </p:cNvPr>
          <p:cNvSpPr txBox="1">
            <a:spLocks noChangeArrowheads="1"/>
          </p:cNvSpPr>
          <p:nvPr/>
        </p:nvSpPr>
        <p:spPr bwMode="auto">
          <a:xfrm>
            <a:off x="6217372" y="3435645"/>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6</a:t>
            </a:r>
          </a:p>
        </p:txBody>
      </p:sp>
      <p:sp>
        <p:nvSpPr>
          <p:cNvPr id="26" name="Line 118">
            <a:extLst>
              <a:ext uri="{FF2B5EF4-FFF2-40B4-BE49-F238E27FC236}">
                <a16:creationId xmlns:a16="http://schemas.microsoft.com/office/drawing/2014/main" id="{7F703A3C-1FC4-4440-84DC-6F506233F3A1}"/>
              </a:ext>
            </a:extLst>
          </p:cNvPr>
          <p:cNvSpPr>
            <a:spLocks noChangeShapeType="1"/>
          </p:cNvSpPr>
          <p:nvPr/>
        </p:nvSpPr>
        <p:spPr bwMode="auto">
          <a:xfrm>
            <a:off x="8233497" y="1230098"/>
            <a:ext cx="1588" cy="5185976"/>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27" name="Line 119">
            <a:extLst>
              <a:ext uri="{FF2B5EF4-FFF2-40B4-BE49-F238E27FC236}">
                <a16:creationId xmlns:a16="http://schemas.microsoft.com/office/drawing/2014/main" id="{56EE9FB7-8CBF-40E6-8D77-DAF4E58F2C08}"/>
              </a:ext>
            </a:extLst>
          </p:cNvPr>
          <p:cNvSpPr>
            <a:spLocks noChangeShapeType="1"/>
          </p:cNvSpPr>
          <p:nvPr/>
        </p:nvSpPr>
        <p:spPr bwMode="auto">
          <a:xfrm flipV="1">
            <a:off x="5930036" y="3030740"/>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pic>
        <p:nvPicPr>
          <p:cNvPr id="28" name="Picture 120">
            <a:extLst>
              <a:ext uri="{FF2B5EF4-FFF2-40B4-BE49-F238E27FC236}">
                <a16:creationId xmlns:a16="http://schemas.microsoft.com/office/drawing/2014/main" id="{C1932328-67EF-42A3-8359-5FBFEC2B3341}"/>
              </a:ext>
            </a:extLst>
          </p:cNvPr>
          <p:cNvPicPr>
            <a:picLocks noChangeAspect="1" noChangeArrowheads="1"/>
          </p:cNvPicPr>
          <p:nvPr/>
        </p:nvPicPr>
        <p:blipFill>
          <a:blip r:embed="rId3" cstate="print"/>
          <a:srcRect/>
          <a:stretch>
            <a:fillRect/>
          </a:stretch>
        </p:blipFill>
        <p:spPr bwMode="auto">
          <a:xfrm>
            <a:off x="2158135" y="200366"/>
            <a:ext cx="3536893" cy="2669999"/>
          </a:xfrm>
          <a:prstGeom prst="rect">
            <a:avLst/>
          </a:prstGeom>
          <a:noFill/>
          <a:ln w="9525">
            <a:noFill/>
            <a:miter lim="800000"/>
            <a:headEnd/>
            <a:tailEnd/>
          </a:ln>
        </p:spPr>
      </p:pic>
      <p:sp>
        <p:nvSpPr>
          <p:cNvPr id="29" name="Line 133">
            <a:extLst>
              <a:ext uri="{FF2B5EF4-FFF2-40B4-BE49-F238E27FC236}">
                <a16:creationId xmlns:a16="http://schemas.microsoft.com/office/drawing/2014/main" id="{023C2F27-4659-475C-974B-92C470217CDA}"/>
              </a:ext>
            </a:extLst>
          </p:cNvPr>
          <p:cNvSpPr>
            <a:spLocks noChangeShapeType="1"/>
          </p:cNvSpPr>
          <p:nvPr/>
        </p:nvSpPr>
        <p:spPr bwMode="auto">
          <a:xfrm flipV="1">
            <a:off x="5930036" y="3823086"/>
            <a:ext cx="4752975" cy="1588"/>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0" name="Line 134">
            <a:extLst>
              <a:ext uri="{FF2B5EF4-FFF2-40B4-BE49-F238E27FC236}">
                <a16:creationId xmlns:a16="http://schemas.microsoft.com/office/drawing/2014/main" id="{36B671AE-4BB4-4B2B-98DE-7667F299FE6A}"/>
              </a:ext>
            </a:extLst>
          </p:cNvPr>
          <p:cNvSpPr>
            <a:spLocks noChangeShapeType="1"/>
          </p:cNvSpPr>
          <p:nvPr/>
        </p:nvSpPr>
        <p:spPr bwMode="auto">
          <a:xfrm flipV="1">
            <a:off x="5930036" y="4183532"/>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1" name="Line 135">
            <a:extLst>
              <a:ext uri="{FF2B5EF4-FFF2-40B4-BE49-F238E27FC236}">
                <a16:creationId xmlns:a16="http://schemas.microsoft.com/office/drawing/2014/main" id="{8532F0CD-688A-4667-A711-7016A0A3C81F}"/>
              </a:ext>
            </a:extLst>
          </p:cNvPr>
          <p:cNvSpPr>
            <a:spLocks noChangeShapeType="1"/>
          </p:cNvSpPr>
          <p:nvPr/>
        </p:nvSpPr>
        <p:spPr bwMode="auto">
          <a:xfrm flipV="1">
            <a:off x="5930036" y="4543977"/>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2" name="Line 136">
            <a:extLst>
              <a:ext uri="{FF2B5EF4-FFF2-40B4-BE49-F238E27FC236}">
                <a16:creationId xmlns:a16="http://schemas.microsoft.com/office/drawing/2014/main" id="{35190405-2235-4D97-A5D1-C549BF327837}"/>
              </a:ext>
            </a:extLst>
          </p:cNvPr>
          <p:cNvSpPr>
            <a:spLocks noChangeShapeType="1"/>
          </p:cNvSpPr>
          <p:nvPr/>
        </p:nvSpPr>
        <p:spPr bwMode="auto">
          <a:xfrm flipV="1">
            <a:off x="5930036" y="4904424"/>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3" name="Text Box 138">
            <a:extLst>
              <a:ext uri="{FF2B5EF4-FFF2-40B4-BE49-F238E27FC236}">
                <a16:creationId xmlns:a16="http://schemas.microsoft.com/office/drawing/2014/main" id="{DC06A667-9392-4C97-9419-74811A8994E8}"/>
              </a:ext>
            </a:extLst>
          </p:cNvPr>
          <p:cNvSpPr txBox="1">
            <a:spLocks noChangeArrowheads="1"/>
          </p:cNvSpPr>
          <p:nvPr/>
        </p:nvSpPr>
        <p:spPr bwMode="auto">
          <a:xfrm>
            <a:off x="6217372" y="3869134"/>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7</a:t>
            </a:r>
          </a:p>
        </p:txBody>
      </p:sp>
      <p:sp>
        <p:nvSpPr>
          <p:cNvPr id="36" name="Text Box 139">
            <a:extLst>
              <a:ext uri="{FF2B5EF4-FFF2-40B4-BE49-F238E27FC236}">
                <a16:creationId xmlns:a16="http://schemas.microsoft.com/office/drawing/2014/main" id="{F7E2BD9D-5CC6-4ED8-8DEE-9BC489EDC3AB}"/>
              </a:ext>
            </a:extLst>
          </p:cNvPr>
          <p:cNvSpPr txBox="1">
            <a:spLocks noChangeArrowheads="1"/>
          </p:cNvSpPr>
          <p:nvPr/>
        </p:nvSpPr>
        <p:spPr bwMode="auto">
          <a:xfrm>
            <a:off x="6217372" y="4229579"/>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8</a:t>
            </a:r>
          </a:p>
        </p:txBody>
      </p:sp>
      <p:sp>
        <p:nvSpPr>
          <p:cNvPr id="40" name="Text Box 140">
            <a:extLst>
              <a:ext uri="{FF2B5EF4-FFF2-40B4-BE49-F238E27FC236}">
                <a16:creationId xmlns:a16="http://schemas.microsoft.com/office/drawing/2014/main" id="{D7CCB42D-D6F0-431E-ABFB-089D51D6DC1D}"/>
              </a:ext>
            </a:extLst>
          </p:cNvPr>
          <p:cNvSpPr txBox="1">
            <a:spLocks noChangeArrowheads="1"/>
          </p:cNvSpPr>
          <p:nvPr/>
        </p:nvSpPr>
        <p:spPr bwMode="auto">
          <a:xfrm>
            <a:off x="6217372" y="4590026"/>
            <a:ext cx="330540"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9</a:t>
            </a:r>
          </a:p>
        </p:txBody>
      </p:sp>
      <p:sp>
        <p:nvSpPr>
          <p:cNvPr id="41" name="Text Box 141">
            <a:extLst>
              <a:ext uri="{FF2B5EF4-FFF2-40B4-BE49-F238E27FC236}">
                <a16:creationId xmlns:a16="http://schemas.microsoft.com/office/drawing/2014/main" id="{3FCCF7C1-0491-4545-828A-43B60EED8D84}"/>
              </a:ext>
            </a:extLst>
          </p:cNvPr>
          <p:cNvSpPr txBox="1">
            <a:spLocks noChangeArrowheads="1"/>
          </p:cNvSpPr>
          <p:nvPr/>
        </p:nvSpPr>
        <p:spPr bwMode="auto">
          <a:xfrm>
            <a:off x="6145935" y="4974290"/>
            <a:ext cx="476412"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10</a:t>
            </a:r>
          </a:p>
        </p:txBody>
      </p:sp>
      <p:sp>
        <p:nvSpPr>
          <p:cNvPr id="42" name="Text Box 142">
            <a:extLst>
              <a:ext uri="{FF2B5EF4-FFF2-40B4-BE49-F238E27FC236}">
                <a16:creationId xmlns:a16="http://schemas.microsoft.com/office/drawing/2014/main" id="{8403333E-45F2-40AD-B6BE-FD3B86C30F70}"/>
              </a:ext>
            </a:extLst>
          </p:cNvPr>
          <p:cNvSpPr txBox="1">
            <a:spLocks noChangeArrowheads="1"/>
          </p:cNvSpPr>
          <p:nvPr/>
        </p:nvSpPr>
        <p:spPr bwMode="auto">
          <a:xfrm>
            <a:off x="6145935" y="5356965"/>
            <a:ext cx="476412"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11</a:t>
            </a:r>
          </a:p>
        </p:txBody>
      </p:sp>
      <p:sp>
        <p:nvSpPr>
          <p:cNvPr id="43" name="Line 144">
            <a:extLst>
              <a:ext uri="{FF2B5EF4-FFF2-40B4-BE49-F238E27FC236}">
                <a16:creationId xmlns:a16="http://schemas.microsoft.com/office/drawing/2014/main" id="{A3CE2ADC-998B-4A8E-B804-586B88F1BB47}"/>
              </a:ext>
            </a:extLst>
          </p:cNvPr>
          <p:cNvSpPr>
            <a:spLocks noChangeShapeType="1"/>
          </p:cNvSpPr>
          <p:nvPr/>
        </p:nvSpPr>
        <p:spPr bwMode="auto">
          <a:xfrm flipV="1">
            <a:off x="5930036" y="5264869"/>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4" name="Line 145">
            <a:extLst>
              <a:ext uri="{FF2B5EF4-FFF2-40B4-BE49-F238E27FC236}">
                <a16:creationId xmlns:a16="http://schemas.microsoft.com/office/drawing/2014/main" id="{FA2EDB34-C135-45BD-8542-7A9D1CB6DD53}"/>
              </a:ext>
            </a:extLst>
          </p:cNvPr>
          <p:cNvSpPr>
            <a:spLocks noChangeShapeType="1"/>
          </p:cNvSpPr>
          <p:nvPr/>
        </p:nvSpPr>
        <p:spPr bwMode="auto">
          <a:xfrm flipV="1">
            <a:off x="5930036" y="5623727"/>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5" name="Line 146">
            <a:extLst>
              <a:ext uri="{FF2B5EF4-FFF2-40B4-BE49-F238E27FC236}">
                <a16:creationId xmlns:a16="http://schemas.microsoft.com/office/drawing/2014/main" id="{2ABBB566-B455-465A-BD2A-DBBDE09A1618}"/>
              </a:ext>
            </a:extLst>
          </p:cNvPr>
          <p:cNvSpPr>
            <a:spLocks noChangeShapeType="1"/>
          </p:cNvSpPr>
          <p:nvPr/>
        </p:nvSpPr>
        <p:spPr bwMode="auto">
          <a:xfrm flipV="1">
            <a:off x="5930036" y="6055627"/>
            <a:ext cx="4752975" cy="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6" name="Text Box 147">
            <a:extLst>
              <a:ext uri="{FF2B5EF4-FFF2-40B4-BE49-F238E27FC236}">
                <a16:creationId xmlns:a16="http://schemas.microsoft.com/office/drawing/2014/main" id="{B72F4A94-0E93-4E5A-834D-858EB7F6C6B3}"/>
              </a:ext>
            </a:extLst>
          </p:cNvPr>
          <p:cNvSpPr txBox="1">
            <a:spLocks noChangeArrowheads="1"/>
          </p:cNvSpPr>
          <p:nvPr/>
        </p:nvSpPr>
        <p:spPr bwMode="auto">
          <a:xfrm>
            <a:off x="6145935" y="5695181"/>
            <a:ext cx="476412"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12</a:t>
            </a:r>
          </a:p>
        </p:txBody>
      </p:sp>
      <p:sp>
        <p:nvSpPr>
          <p:cNvPr id="47" name="Text Box 148">
            <a:extLst>
              <a:ext uri="{FF2B5EF4-FFF2-40B4-BE49-F238E27FC236}">
                <a16:creationId xmlns:a16="http://schemas.microsoft.com/office/drawing/2014/main" id="{10E8FE75-9DB3-421C-8EF7-A04E95660FA2}"/>
              </a:ext>
            </a:extLst>
          </p:cNvPr>
          <p:cNvSpPr txBox="1">
            <a:spLocks noChangeArrowheads="1"/>
          </p:cNvSpPr>
          <p:nvPr/>
        </p:nvSpPr>
        <p:spPr bwMode="auto">
          <a:xfrm>
            <a:off x="6145935" y="6055627"/>
            <a:ext cx="476412"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800" dirty="0">
                <a:latin typeface="Lucida Fax" panose="02060602050505020204" pitchFamily="18" charset="0"/>
                <a:ea typeface="微软雅黑" panose="020B0503020204020204" pitchFamily="34" charset="-122"/>
              </a:rPr>
              <a:t>13</a:t>
            </a:r>
          </a:p>
        </p:txBody>
      </p:sp>
      <p:sp>
        <p:nvSpPr>
          <p:cNvPr id="48" name="Text Box 149">
            <a:extLst>
              <a:ext uri="{FF2B5EF4-FFF2-40B4-BE49-F238E27FC236}">
                <a16:creationId xmlns:a16="http://schemas.microsoft.com/office/drawing/2014/main" id="{C97E20BE-AE4A-42A8-AA50-330422EEC3B3}"/>
              </a:ext>
            </a:extLst>
          </p:cNvPr>
          <p:cNvSpPr txBox="1">
            <a:spLocks noChangeArrowheads="1"/>
          </p:cNvSpPr>
          <p:nvPr/>
        </p:nvSpPr>
        <p:spPr bwMode="auto">
          <a:xfrm>
            <a:off x="6074498" y="1303140"/>
            <a:ext cx="595035" cy="338632"/>
          </a:xfrm>
          <a:prstGeom prst="rect">
            <a:avLst/>
          </a:prstGeom>
          <a:noFill/>
          <a:ln w="31750" algn="ctr">
            <a:noFill/>
            <a:miter lim="800000"/>
            <a:headEnd/>
            <a:tailEnd/>
          </a:ln>
        </p:spPr>
        <p:txBody>
          <a:bodyPr wrap="none">
            <a:spAutoFit/>
          </a:bodyPr>
          <a:lstStyle/>
          <a:p>
            <a:pPr marL="342900" indent="-342900">
              <a:spcBef>
                <a:spcPts val="600"/>
              </a:spcBef>
            </a:pPr>
            <a:r>
              <a:rPr lang="zh-CN" altLang="en-US" sz="1600" dirty="0">
                <a:latin typeface="Lucida Fax" panose="02060602050505020204" pitchFamily="18" charset="0"/>
                <a:ea typeface="微软雅黑" panose="020B0503020204020204" pitchFamily="34" charset="-122"/>
              </a:rPr>
              <a:t>编号</a:t>
            </a:r>
          </a:p>
        </p:txBody>
      </p:sp>
      <p:sp>
        <p:nvSpPr>
          <p:cNvPr id="49" name="Text Box 150">
            <a:extLst>
              <a:ext uri="{FF2B5EF4-FFF2-40B4-BE49-F238E27FC236}">
                <a16:creationId xmlns:a16="http://schemas.microsoft.com/office/drawing/2014/main" id="{8E6E32E6-3E04-44C7-8280-42B3D6C26E0D}"/>
              </a:ext>
            </a:extLst>
          </p:cNvPr>
          <p:cNvSpPr txBox="1">
            <a:spLocks noChangeArrowheads="1"/>
          </p:cNvSpPr>
          <p:nvPr/>
        </p:nvSpPr>
        <p:spPr bwMode="auto">
          <a:xfrm>
            <a:off x="6938098" y="1303140"/>
            <a:ext cx="595035" cy="338632"/>
          </a:xfrm>
          <a:prstGeom prst="rect">
            <a:avLst/>
          </a:prstGeom>
          <a:noFill/>
          <a:ln w="31750" algn="ctr">
            <a:noFill/>
            <a:miter lim="800000"/>
            <a:headEnd/>
            <a:tailEnd/>
          </a:ln>
        </p:spPr>
        <p:txBody>
          <a:bodyPr wrap="none">
            <a:spAutoFit/>
          </a:bodyPr>
          <a:lstStyle/>
          <a:p>
            <a:pPr marL="342900" indent="-342900">
              <a:spcBef>
                <a:spcPts val="600"/>
              </a:spcBef>
            </a:pPr>
            <a:r>
              <a:rPr lang="zh-CN" altLang="en-US" sz="1600" dirty="0">
                <a:latin typeface="Lucida Fax" panose="02060602050505020204" pitchFamily="18" charset="0"/>
                <a:ea typeface="微软雅黑" panose="020B0503020204020204" pitchFamily="34" charset="-122"/>
              </a:rPr>
              <a:t>词语</a:t>
            </a:r>
          </a:p>
        </p:txBody>
      </p:sp>
      <p:sp>
        <p:nvSpPr>
          <p:cNvPr id="50" name="Text Box 151">
            <a:extLst>
              <a:ext uri="{FF2B5EF4-FFF2-40B4-BE49-F238E27FC236}">
                <a16:creationId xmlns:a16="http://schemas.microsoft.com/office/drawing/2014/main" id="{BA93A982-5E5E-451E-8238-9DB2F1DCDBDA}"/>
              </a:ext>
            </a:extLst>
          </p:cNvPr>
          <p:cNvSpPr txBox="1">
            <a:spLocks noChangeArrowheads="1"/>
          </p:cNvSpPr>
          <p:nvPr/>
        </p:nvSpPr>
        <p:spPr bwMode="auto">
          <a:xfrm>
            <a:off x="8377961" y="1303140"/>
            <a:ext cx="2031325" cy="338632"/>
          </a:xfrm>
          <a:prstGeom prst="rect">
            <a:avLst/>
          </a:prstGeom>
          <a:noFill/>
          <a:ln w="31750" algn="ctr">
            <a:noFill/>
            <a:miter lim="800000"/>
            <a:headEnd/>
            <a:tailEnd/>
          </a:ln>
        </p:spPr>
        <p:txBody>
          <a:bodyPr wrap="none">
            <a:spAutoFit/>
          </a:bodyPr>
          <a:lstStyle/>
          <a:p>
            <a:pPr marL="342900" indent="-342900">
              <a:spcBef>
                <a:spcPts val="600"/>
              </a:spcBef>
            </a:pPr>
            <a:r>
              <a:rPr lang="zh-CN" altLang="en-US" sz="1600" dirty="0">
                <a:latin typeface="Lucida Fax" panose="02060602050505020204" pitchFamily="18" charset="0"/>
                <a:ea typeface="微软雅黑" panose="020B0503020204020204" pitchFamily="34" charset="-122"/>
              </a:rPr>
              <a:t>（文档编号，位置）</a:t>
            </a:r>
          </a:p>
        </p:txBody>
      </p:sp>
      <p:sp>
        <p:nvSpPr>
          <p:cNvPr id="51" name="Text Box 152">
            <a:extLst>
              <a:ext uri="{FF2B5EF4-FFF2-40B4-BE49-F238E27FC236}">
                <a16:creationId xmlns:a16="http://schemas.microsoft.com/office/drawing/2014/main" id="{5D9EEE28-4425-43B2-89CA-F6F1FEC5AF7D}"/>
              </a:ext>
            </a:extLst>
          </p:cNvPr>
          <p:cNvSpPr txBox="1">
            <a:spLocks noChangeArrowheads="1"/>
          </p:cNvSpPr>
          <p:nvPr/>
        </p:nvSpPr>
        <p:spPr bwMode="auto">
          <a:xfrm>
            <a:off x="7061923" y="1669937"/>
            <a:ext cx="630301"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cold</a:t>
            </a:r>
          </a:p>
        </p:txBody>
      </p:sp>
      <p:sp>
        <p:nvSpPr>
          <p:cNvPr id="52" name="Text Box 155">
            <a:extLst>
              <a:ext uri="{FF2B5EF4-FFF2-40B4-BE49-F238E27FC236}">
                <a16:creationId xmlns:a16="http://schemas.microsoft.com/office/drawing/2014/main" id="{3CF9B026-DE08-401B-8B5D-010FA130E6E2}"/>
              </a:ext>
            </a:extLst>
          </p:cNvPr>
          <p:cNvSpPr txBox="1">
            <a:spLocks noChangeArrowheads="1"/>
          </p:cNvSpPr>
          <p:nvPr/>
        </p:nvSpPr>
        <p:spPr bwMode="auto">
          <a:xfrm>
            <a:off x="7082560" y="2022444"/>
            <a:ext cx="670376"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days</a:t>
            </a:r>
          </a:p>
        </p:txBody>
      </p:sp>
      <p:sp>
        <p:nvSpPr>
          <p:cNvPr id="53" name="Text Box 156">
            <a:extLst>
              <a:ext uri="{FF2B5EF4-FFF2-40B4-BE49-F238E27FC236}">
                <a16:creationId xmlns:a16="http://schemas.microsoft.com/office/drawing/2014/main" id="{5D26797B-44ED-4E1B-9A9C-2FF098645EE7}"/>
              </a:ext>
            </a:extLst>
          </p:cNvPr>
          <p:cNvSpPr txBox="1">
            <a:spLocks noChangeArrowheads="1"/>
          </p:cNvSpPr>
          <p:nvPr/>
        </p:nvSpPr>
        <p:spPr bwMode="auto">
          <a:xfrm>
            <a:off x="7134948" y="2390829"/>
            <a:ext cx="530915"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hot</a:t>
            </a:r>
          </a:p>
        </p:txBody>
      </p:sp>
      <p:sp>
        <p:nvSpPr>
          <p:cNvPr id="54" name="Text Box 157">
            <a:extLst>
              <a:ext uri="{FF2B5EF4-FFF2-40B4-BE49-F238E27FC236}">
                <a16:creationId xmlns:a16="http://schemas.microsoft.com/office/drawing/2014/main" id="{AF3950BA-0603-4BB1-9965-9A59C446D9A2}"/>
              </a:ext>
            </a:extLst>
          </p:cNvPr>
          <p:cNvSpPr txBox="1">
            <a:spLocks noChangeArrowheads="1"/>
          </p:cNvSpPr>
          <p:nvPr/>
        </p:nvSpPr>
        <p:spPr bwMode="auto">
          <a:xfrm>
            <a:off x="7134947" y="2751275"/>
            <a:ext cx="388248"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in</a:t>
            </a:r>
          </a:p>
        </p:txBody>
      </p:sp>
      <p:sp>
        <p:nvSpPr>
          <p:cNvPr id="55" name="Text Box 158">
            <a:extLst>
              <a:ext uri="{FF2B5EF4-FFF2-40B4-BE49-F238E27FC236}">
                <a16:creationId xmlns:a16="http://schemas.microsoft.com/office/drawing/2014/main" id="{649E99E9-4E56-4E91-ABDC-7AB442B862DD}"/>
              </a:ext>
            </a:extLst>
          </p:cNvPr>
          <p:cNvSpPr txBox="1">
            <a:spLocks noChangeArrowheads="1"/>
          </p:cNvSpPr>
          <p:nvPr/>
        </p:nvSpPr>
        <p:spPr bwMode="auto">
          <a:xfrm>
            <a:off x="7153998" y="3462640"/>
            <a:ext cx="562975"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like</a:t>
            </a:r>
          </a:p>
        </p:txBody>
      </p:sp>
      <p:sp>
        <p:nvSpPr>
          <p:cNvPr id="56" name="Text Box 159">
            <a:extLst>
              <a:ext uri="{FF2B5EF4-FFF2-40B4-BE49-F238E27FC236}">
                <a16:creationId xmlns:a16="http://schemas.microsoft.com/office/drawing/2014/main" id="{454E5D63-25AC-49CD-A2EB-CCB99EEA05C3}"/>
              </a:ext>
            </a:extLst>
          </p:cNvPr>
          <p:cNvSpPr txBox="1">
            <a:spLocks noChangeArrowheads="1"/>
          </p:cNvSpPr>
          <p:nvPr/>
        </p:nvSpPr>
        <p:spPr bwMode="auto">
          <a:xfrm>
            <a:off x="7129576" y="3823085"/>
            <a:ext cx="712054" cy="369418"/>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nine</a:t>
            </a:r>
            <a:r>
              <a:rPr lang="en-US" altLang="zh-CN" sz="1800" dirty="0">
                <a:latin typeface="Lucida Fax" panose="02060602050505020204" pitchFamily="18" charset="0"/>
                <a:ea typeface="微软雅黑" panose="020B0503020204020204" pitchFamily="34" charset="-122"/>
              </a:rPr>
              <a:t> </a:t>
            </a:r>
          </a:p>
        </p:txBody>
      </p:sp>
      <p:sp>
        <p:nvSpPr>
          <p:cNvPr id="57" name="Text Box 160">
            <a:extLst>
              <a:ext uri="{FF2B5EF4-FFF2-40B4-BE49-F238E27FC236}">
                <a16:creationId xmlns:a16="http://schemas.microsoft.com/office/drawing/2014/main" id="{A97206E8-C8BF-47D8-A520-73CB5F5DD81D}"/>
              </a:ext>
            </a:extLst>
          </p:cNvPr>
          <p:cNvSpPr txBox="1">
            <a:spLocks noChangeArrowheads="1"/>
          </p:cNvSpPr>
          <p:nvPr/>
        </p:nvSpPr>
        <p:spPr bwMode="auto">
          <a:xfrm>
            <a:off x="7227023" y="4254986"/>
            <a:ext cx="518091"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old</a:t>
            </a:r>
          </a:p>
        </p:txBody>
      </p:sp>
      <p:sp>
        <p:nvSpPr>
          <p:cNvPr id="58" name="Text Box 161">
            <a:extLst>
              <a:ext uri="{FF2B5EF4-FFF2-40B4-BE49-F238E27FC236}">
                <a16:creationId xmlns:a16="http://schemas.microsoft.com/office/drawing/2014/main" id="{435CD0A1-EBBA-47B2-8C64-2217D26B4993}"/>
              </a:ext>
            </a:extLst>
          </p:cNvPr>
          <p:cNvSpPr txBox="1">
            <a:spLocks noChangeArrowheads="1"/>
          </p:cNvSpPr>
          <p:nvPr/>
        </p:nvSpPr>
        <p:spPr bwMode="auto">
          <a:xfrm>
            <a:off x="7082561" y="4615432"/>
            <a:ext cx="776175"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err="1">
                <a:latin typeface="Lucida Fax" panose="02060602050505020204" pitchFamily="18" charset="0"/>
                <a:ea typeface="微软雅黑" panose="020B0503020204020204" pitchFamily="34" charset="-122"/>
              </a:rPr>
              <a:t>pease</a:t>
            </a:r>
            <a:endParaRPr lang="en-US" altLang="zh-CN" sz="1600" dirty="0">
              <a:latin typeface="Lucida Fax" panose="02060602050505020204" pitchFamily="18" charset="0"/>
              <a:ea typeface="微软雅黑" panose="020B0503020204020204" pitchFamily="34" charset="-122"/>
            </a:endParaRPr>
          </a:p>
        </p:txBody>
      </p:sp>
      <p:sp>
        <p:nvSpPr>
          <p:cNvPr id="59" name="Text Box 162">
            <a:extLst>
              <a:ext uri="{FF2B5EF4-FFF2-40B4-BE49-F238E27FC236}">
                <a16:creationId xmlns:a16="http://schemas.microsoft.com/office/drawing/2014/main" id="{74E71EB6-E34F-40BE-AA07-5DF45F45AC4A}"/>
              </a:ext>
            </a:extLst>
          </p:cNvPr>
          <p:cNvSpPr txBox="1">
            <a:spLocks noChangeArrowheads="1"/>
          </p:cNvSpPr>
          <p:nvPr/>
        </p:nvSpPr>
        <p:spPr bwMode="auto">
          <a:xfrm>
            <a:off x="6938097" y="4975877"/>
            <a:ext cx="1079142"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porridge</a:t>
            </a:r>
          </a:p>
        </p:txBody>
      </p:sp>
      <p:sp>
        <p:nvSpPr>
          <p:cNvPr id="60" name="Text Box 164">
            <a:extLst>
              <a:ext uri="{FF2B5EF4-FFF2-40B4-BE49-F238E27FC236}">
                <a16:creationId xmlns:a16="http://schemas.microsoft.com/office/drawing/2014/main" id="{4B4C7C8C-25CB-41BD-AA60-80452AE78FB4}"/>
              </a:ext>
            </a:extLst>
          </p:cNvPr>
          <p:cNvSpPr txBox="1">
            <a:spLocks noChangeArrowheads="1"/>
          </p:cNvSpPr>
          <p:nvPr/>
        </p:nvSpPr>
        <p:spPr bwMode="auto">
          <a:xfrm>
            <a:off x="7153997" y="3103782"/>
            <a:ext cx="336952"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it</a:t>
            </a:r>
          </a:p>
        </p:txBody>
      </p:sp>
      <p:sp>
        <p:nvSpPr>
          <p:cNvPr id="61" name="Text Box 165">
            <a:extLst>
              <a:ext uri="{FF2B5EF4-FFF2-40B4-BE49-F238E27FC236}">
                <a16:creationId xmlns:a16="http://schemas.microsoft.com/office/drawing/2014/main" id="{582E6CEC-4DF1-4B9B-BAA5-861FD4BEA2AB}"/>
              </a:ext>
            </a:extLst>
          </p:cNvPr>
          <p:cNvSpPr txBox="1">
            <a:spLocks noChangeArrowheads="1"/>
          </p:cNvSpPr>
          <p:nvPr/>
        </p:nvSpPr>
        <p:spPr bwMode="auto">
          <a:xfrm>
            <a:off x="7134947" y="5271221"/>
            <a:ext cx="532518"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pot</a:t>
            </a:r>
          </a:p>
        </p:txBody>
      </p:sp>
      <p:sp>
        <p:nvSpPr>
          <p:cNvPr id="62" name="Text Box 166">
            <a:extLst>
              <a:ext uri="{FF2B5EF4-FFF2-40B4-BE49-F238E27FC236}">
                <a16:creationId xmlns:a16="http://schemas.microsoft.com/office/drawing/2014/main" id="{20BEE94A-5FF8-4F0B-B5CF-91AC7465B57E}"/>
              </a:ext>
            </a:extLst>
          </p:cNvPr>
          <p:cNvSpPr txBox="1">
            <a:spLocks noChangeArrowheads="1"/>
          </p:cNvSpPr>
          <p:nvPr/>
        </p:nvSpPr>
        <p:spPr bwMode="auto">
          <a:xfrm>
            <a:off x="7134948" y="5704709"/>
            <a:ext cx="736099"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some</a:t>
            </a:r>
          </a:p>
        </p:txBody>
      </p:sp>
      <p:sp>
        <p:nvSpPr>
          <p:cNvPr id="63" name="Text Box 167">
            <a:extLst>
              <a:ext uri="{FF2B5EF4-FFF2-40B4-BE49-F238E27FC236}">
                <a16:creationId xmlns:a16="http://schemas.microsoft.com/office/drawing/2014/main" id="{CF2659FE-11E6-42D8-BBE8-904EFCBF167C}"/>
              </a:ext>
            </a:extLst>
          </p:cNvPr>
          <p:cNvSpPr txBox="1">
            <a:spLocks noChangeArrowheads="1"/>
          </p:cNvSpPr>
          <p:nvPr/>
        </p:nvSpPr>
        <p:spPr bwMode="auto">
          <a:xfrm>
            <a:off x="7206386" y="6063567"/>
            <a:ext cx="518091"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the</a:t>
            </a:r>
          </a:p>
        </p:txBody>
      </p:sp>
      <p:sp>
        <p:nvSpPr>
          <p:cNvPr id="64" name="Oval 168">
            <a:extLst>
              <a:ext uri="{FF2B5EF4-FFF2-40B4-BE49-F238E27FC236}">
                <a16:creationId xmlns:a16="http://schemas.microsoft.com/office/drawing/2014/main" id="{95EC2138-3F6D-4F49-9DEF-1BA1787D2996}"/>
              </a:ext>
            </a:extLst>
          </p:cNvPr>
          <p:cNvSpPr>
            <a:spLocks noChangeArrowheads="1"/>
          </p:cNvSpPr>
          <p:nvPr/>
        </p:nvSpPr>
        <p:spPr bwMode="auto">
          <a:xfrm>
            <a:off x="2790568" y="442517"/>
            <a:ext cx="431800" cy="360445"/>
          </a:xfrm>
          <a:prstGeom prst="ellipse">
            <a:avLst/>
          </a:prstGeom>
          <a:noFill/>
          <a:ln w="9525" algn="ctr">
            <a:noFill/>
            <a:round/>
            <a:headEnd/>
            <a:tailEnd/>
          </a:ln>
        </p:spPr>
        <p:txBody>
          <a:bodyPr wrap="none" anchor="ctr"/>
          <a:lstStyle/>
          <a:p>
            <a:endParaRPr lang="zh-CN" altLang="en-US" sz="1800">
              <a:latin typeface="Lucida Fax" pitchFamily="18" charset="0"/>
              <a:ea typeface="微软雅黑" pitchFamily="34" charset="-122"/>
            </a:endParaRPr>
          </a:p>
        </p:txBody>
      </p:sp>
      <p:sp>
        <p:nvSpPr>
          <p:cNvPr id="65" name="Oval 169">
            <a:extLst>
              <a:ext uri="{FF2B5EF4-FFF2-40B4-BE49-F238E27FC236}">
                <a16:creationId xmlns:a16="http://schemas.microsoft.com/office/drawing/2014/main" id="{CBA7BE37-E0F2-4CD4-AD53-2DE58EFEB964}"/>
              </a:ext>
            </a:extLst>
          </p:cNvPr>
          <p:cNvSpPr>
            <a:spLocks noChangeArrowheads="1"/>
          </p:cNvSpPr>
          <p:nvPr/>
        </p:nvSpPr>
        <p:spPr bwMode="auto">
          <a:xfrm>
            <a:off x="2873341" y="586124"/>
            <a:ext cx="504825" cy="288992"/>
          </a:xfrm>
          <a:prstGeom prst="ellipse">
            <a:avLst/>
          </a:prstGeom>
          <a:noFill/>
          <a:ln w="28575" algn="ctr">
            <a:solidFill>
              <a:srgbClr val="FF0000"/>
            </a:solidFill>
            <a:round/>
            <a:headEnd/>
            <a:tailEnd/>
          </a:ln>
        </p:spPr>
        <p:txBody>
          <a:bodyPr wrap="none" anchor="ctr"/>
          <a:lstStyle/>
          <a:p>
            <a:endParaRPr lang="zh-CN" altLang="en-US" sz="1800">
              <a:latin typeface="Lucida Fax" pitchFamily="18" charset="0"/>
              <a:ea typeface="微软雅黑" pitchFamily="34" charset="-122"/>
            </a:endParaRPr>
          </a:p>
        </p:txBody>
      </p:sp>
      <p:sp>
        <p:nvSpPr>
          <p:cNvPr id="66" name="Text Box 170">
            <a:extLst>
              <a:ext uri="{FF2B5EF4-FFF2-40B4-BE49-F238E27FC236}">
                <a16:creationId xmlns:a16="http://schemas.microsoft.com/office/drawing/2014/main" id="{3106C2F1-092B-406A-85B9-1A1E5AD113B8}"/>
              </a:ext>
            </a:extLst>
          </p:cNvPr>
          <p:cNvSpPr txBox="1">
            <a:spLocks noChangeArrowheads="1"/>
          </p:cNvSpPr>
          <p:nvPr/>
        </p:nvSpPr>
        <p:spPr bwMode="auto">
          <a:xfrm>
            <a:off x="8377961" y="4572552"/>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solidFill>
                  <a:srgbClr val="FF6600"/>
                </a:solidFill>
                <a:latin typeface="Lucida Fax" panose="02060602050505020204" pitchFamily="18" charset="0"/>
                <a:ea typeface="微软雅黑" panose="020B0503020204020204" pitchFamily="34" charset="-122"/>
              </a:rPr>
              <a:t>(1,1)</a:t>
            </a:r>
          </a:p>
        </p:txBody>
      </p:sp>
      <p:sp>
        <p:nvSpPr>
          <p:cNvPr id="67" name="Oval 171">
            <a:extLst>
              <a:ext uri="{FF2B5EF4-FFF2-40B4-BE49-F238E27FC236}">
                <a16:creationId xmlns:a16="http://schemas.microsoft.com/office/drawing/2014/main" id="{CC0266DF-142B-4D19-B560-BBB04DBB46DD}"/>
              </a:ext>
            </a:extLst>
          </p:cNvPr>
          <p:cNvSpPr>
            <a:spLocks noChangeArrowheads="1"/>
          </p:cNvSpPr>
          <p:nvPr/>
        </p:nvSpPr>
        <p:spPr bwMode="auto">
          <a:xfrm>
            <a:off x="3272250" y="515224"/>
            <a:ext cx="647700" cy="431900"/>
          </a:xfrm>
          <a:prstGeom prst="ellipse">
            <a:avLst/>
          </a:prstGeom>
          <a:noFill/>
          <a:ln w="28575" algn="ctr">
            <a:solidFill>
              <a:srgbClr val="FF0000"/>
            </a:solidFill>
            <a:round/>
            <a:headEnd/>
            <a:tailEnd/>
          </a:ln>
        </p:spPr>
        <p:txBody>
          <a:bodyPr wrap="none" anchor="ctr"/>
          <a:lstStyle/>
          <a:p>
            <a:endParaRPr lang="zh-CN" altLang="en-US" sz="1800">
              <a:latin typeface="Lucida Fax" pitchFamily="18" charset="0"/>
              <a:ea typeface="微软雅黑" pitchFamily="34" charset="-122"/>
            </a:endParaRPr>
          </a:p>
        </p:txBody>
      </p:sp>
      <p:sp>
        <p:nvSpPr>
          <p:cNvPr id="68" name="Text Box 172">
            <a:extLst>
              <a:ext uri="{FF2B5EF4-FFF2-40B4-BE49-F238E27FC236}">
                <a16:creationId xmlns:a16="http://schemas.microsoft.com/office/drawing/2014/main" id="{1828BF68-1415-49E6-9FE9-B77B61424BAB}"/>
              </a:ext>
            </a:extLst>
          </p:cNvPr>
          <p:cNvSpPr txBox="1">
            <a:spLocks noChangeArrowheads="1"/>
          </p:cNvSpPr>
          <p:nvPr/>
        </p:nvSpPr>
        <p:spPr bwMode="auto">
          <a:xfrm>
            <a:off x="8377961" y="4956827"/>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solidFill>
                  <a:srgbClr val="FF6600"/>
                </a:solidFill>
                <a:latin typeface="Lucida Fax" panose="02060602050505020204" pitchFamily="18" charset="0"/>
                <a:ea typeface="微软雅黑" panose="020B0503020204020204" pitchFamily="34" charset="-122"/>
              </a:rPr>
              <a:t>(1,2)</a:t>
            </a:r>
          </a:p>
        </p:txBody>
      </p:sp>
      <p:sp>
        <p:nvSpPr>
          <p:cNvPr id="69" name="Oval 173">
            <a:extLst>
              <a:ext uri="{FF2B5EF4-FFF2-40B4-BE49-F238E27FC236}">
                <a16:creationId xmlns:a16="http://schemas.microsoft.com/office/drawing/2014/main" id="{5F7B0AF5-6309-4D51-80E0-CFDFB74F63BF}"/>
              </a:ext>
            </a:extLst>
          </p:cNvPr>
          <p:cNvSpPr>
            <a:spLocks noChangeArrowheads="1"/>
          </p:cNvSpPr>
          <p:nvPr/>
        </p:nvSpPr>
        <p:spPr bwMode="auto">
          <a:xfrm>
            <a:off x="3827206" y="509192"/>
            <a:ext cx="360363" cy="431900"/>
          </a:xfrm>
          <a:prstGeom prst="ellipse">
            <a:avLst/>
          </a:prstGeom>
          <a:noFill/>
          <a:ln w="28575" algn="ctr">
            <a:solidFill>
              <a:srgbClr val="FF0000"/>
            </a:solidFill>
            <a:round/>
            <a:headEnd/>
            <a:tailEnd/>
          </a:ln>
        </p:spPr>
        <p:txBody>
          <a:bodyPr wrap="none" anchor="ctr"/>
          <a:lstStyle/>
          <a:p>
            <a:endParaRPr lang="zh-CN" altLang="en-US" sz="1800">
              <a:latin typeface="Lucida Fax" pitchFamily="18" charset="0"/>
              <a:ea typeface="微软雅黑" pitchFamily="34" charset="-122"/>
            </a:endParaRPr>
          </a:p>
        </p:txBody>
      </p:sp>
      <p:sp>
        <p:nvSpPr>
          <p:cNvPr id="70" name="Text Box 174">
            <a:extLst>
              <a:ext uri="{FF2B5EF4-FFF2-40B4-BE49-F238E27FC236}">
                <a16:creationId xmlns:a16="http://schemas.microsoft.com/office/drawing/2014/main" id="{D0FDF66F-96E8-451C-81BD-3240BFEF0468}"/>
              </a:ext>
            </a:extLst>
          </p:cNvPr>
          <p:cNvSpPr txBox="1">
            <a:spLocks noChangeArrowheads="1"/>
          </p:cNvSpPr>
          <p:nvPr/>
        </p:nvSpPr>
        <p:spPr bwMode="auto">
          <a:xfrm>
            <a:off x="8387486" y="2343204"/>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solidFill>
                  <a:srgbClr val="FF6600"/>
                </a:solidFill>
                <a:latin typeface="Lucida Fax" panose="02060602050505020204" pitchFamily="18" charset="0"/>
                <a:ea typeface="微软雅黑" panose="020B0503020204020204" pitchFamily="34" charset="-122"/>
              </a:rPr>
              <a:t>(1,3)</a:t>
            </a:r>
          </a:p>
        </p:txBody>
      </p:sp>
      <p:sp>
        <p:nvSpPr>
          <p:cNvPr id="71" name="Text Box 176">
            <a:extLst>
              <a:ext uri="{FF2B5EF4-FFF2-40B4-BE49-F238E27FC236}">
                <a16:creationId xmlns:a16="http://schemas.microsoft.com/office/drawing/2014/main" id="{91D87CE5-6FCB-4094-9661-83622A54604D}"/>
              </a:ext>
            </a:extLst>
          </p:cNvPr>
          <p:cNvSpPr txBox="1">
            <a:spLocks noChangeArrowheads="1"/>
          </p:cNvSpPr>
          <p:nvPr/>
        </p:nvSpPr>
        <p:spPr bwMode="auto">
          <a:xfrm>
            <a:off x="8954222" y="4572552"/>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(1,4)</a:t>
            </a:r>
          </a:p>
        </p:txBody>
      </p:sp>
      <p:sp>
        <p:nvSpPr>
          <p:cNvPr id="72" name="Text Box 177">
            <a:extLst>
              <a:ext uri="{FF2B5EF4-FFF2-40B4-BE49-F238E27FC236}">
                <a16:creationId xmlns:a16="http://schemas.microsoft.com/office/drawing/2014/main" id="{CA8643C0-CFF0-4DE5-8614-8B353CE447BE}"/>
              </a:ext>
            </a:extLst>
          </p:cNvPr>
          <p:cNvSpPr txBox="1">
            <a:spLocks noChangeArrowheads="1"/>
          </p:cNvSpPr>
          <p:nvPr/>
        </p:nvSpPr>
        <p:spPr bwMode="auto">
          <a:xfrm>
            <a:off x="8954222" y="4956827"/>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(1,5)</a:t>
            </a:r>
          </a:p>
        </p:txBody>
      </p:sp>
      <p:sp>
        <p:nvSpPr>
          <p:cNvPr id="73" name="Text Box 178">
            <a:extLst>
              <a:ext uri="{FF2B5EF4-FFF2-40B4-BE49-F238E27FC236}">
                <a16:creationId xmlns:a16="http://schemas.microsoft.com/office/drawing/2014/main" id="{52F8977F-BADF-49F7-86DD-A86E8EBAF8F9}"/>
              </a:ext>
            </a:extLst>
          </p:cNvPr>
          <p:cNvSpPr txBox="1">
            <a:spLocks noChangeArrowheads="1"/>
          </p:cNvSpPr>
          <p:nvPr/>
        </p:nvSpPr>
        <p:spPr bwMode="auto">
          <a:xfrm>
            <a:off x="8377961" y="1661998"/>
            <a:ext cx="649537" cy="338632"/>
          </a:xfrm>
          <a:prstGeom prst="rect">
            <a:avLst/>
          </a:prstGeom>
          <a:noFill/>
          <a:ln w="31750" algn="ctr">
            <a:noFill/>
            <a:miter lim="800000"/>
            <a:headEnd/>
            <a:tailEnd/>
          </a:ln>
        </p:spPr>
        <p:txBody>
          <a:bodyPr wrap="none">
            <a:spAutoFit/>
          </a:bodyPr>
          <a:lstStyle/>
          <a:p>
            <a:pPr marL="342900" indent="-342900">
              <a:spcBef>
                <a:spcPts val="600"/>
              </a:spcBef>
            </a:pPr>
            <a:r>
              <a:rPr lang="en-US" altLang="zh-CN" sz="1600" dirty="0">
                <a:latin typeface="Lucida Fax" panose="02060602050505020204" pitchFamily="18" charset="0"/>
                <a:ea typeface="微软雅黑" panose="020B0503020204020204" pitchFamily="34" charset="-122"/>
              </a:rPr>
              <a:t>(1,6)</a:t>
            </a:r>
          </a:p>
        </p:txBody>
      </p:sp>
      <p:sp>
        <p:nvSpPr>
          <p:cNvPr id="75" name="Oval 180">
            <a:extLst>
              <a:ext uri="{FF2B5EF4-FFF2-40B4-BE49-F238E27FC236}">
                <a16:creationId xmlns:a16="http://schemas.microsoft.com/office/drawing/2014/main" id="{7A2C5687-8D3F-4C3C-B238-C21A483914C6}"/>
              </a:ext>
            </a:extLst>
          </p:cNvPr>
          <p:cNvSpPr>
            <a:spLocks noChangeArrowheads="1"/>
          </p:cNvSpPr>
          <p:nvPr/>
        </p:nvSpPr>
        <p:spPr bwMode="auto">
          <a:xfrm>
            <a:off x="2866769" y="941092"/>
            <a:ext cx="504825" cy="360445"/>
          </a:xfrm>
          <a:prstGeom prst="ellipse">
            <a:avLst/>
          </a:prstGeom>
          <a:noFill/>
          <a:ln w="28575" algn="ctr">
            <a:solidFill>
              <a:srgbClr val="FF0000"/>
            </a:solidFill>
            <a:round/>
            <a:headEnd/>
            <a:tailEnd/>
          </a:ln>
        </p:spPr>
        <p:txBody>
          <a:bodyPr wrap="none" anchor="ctr"/>
          <a:lstStyle/>
          <a:p>
            <a:endParaRPr lang="zh-CN" altLang="en-US" sz="1800">
              <a:latin typeface="Lucida Fax" pitchFamily="18" charset="0"/>
              <a:ea typeface="微软雅黑" pitchFamily="34" charset="-122"/>
            </a:endParaRPr>
          </a:p>
        </p:txBody>
      </p:sp>
      <p:sp>
        <p:nvSpPr>
          <p:cNvPr id="77" name="Text Box 182">
            <a:extLst>
              <a:ext uri="{FF2B5EF4-FFF2-40B4-BE49-F238E27FC236}">
                <a16:creationId xmlns:a16="http://schemas.microsoft.com/office/drawing/2014/main" id="{9FBE47A6-E942-4B10-8BA9-A8E39DCC47BF}"/>
              </a:ext>
            </a:extLst>
          </p:cNvPr>
          <p:cNvSpPr txBox="1">
            <a:spLocks noChangeArrowheads="1"/>
          </p:cNvSpPr>
          <p:nvPr/>
        </p:nvSpPr>
        <p:spPr bwMode="auto">
          <a:xfrm>
            <a:off x="9603510" y="4572552"/>
            <a:ext cx="1054100" cy="338632"/>
          </a:xfrm>
          <a:prstGeom prst="rect">
            <a:avLst/>
          </a:prstGeom>
          <a:noFill/>
          <a:ln w="31750" algn="ctr">
            <a:noFill/>
            <a:miter lim="800000"/>
            <a:headEnd/>
            <a:tailEnd/>
          </a:ln>
        </p:spPr>
        <p:txBody>
          <a:bodyPr>
            <a:spAutoFit/>
          </a:bodyPr>
          <a:lstStyle/>
          <a:p>
            <a:pPr marL="342900" indent="-342900">
              <a:spcBef>
                <a:spcPts val="600"/>
              </a:spcBef>
            </a:pPr>
            <a:r>
              <a:rPr lang="zh-CN" altLang="en-US" sz="1600" dirty="0">
                <a:solidFill>
                  <a:srgbClr val="FF6600"/>
                </a:solidFill>
                <a:latin typeface="Lucida Fax" pitchFamily="18" charset="0"/>
                <a:ea typeface="微软雅黑" pitchFamily="34" charset="-122"/>
              </a:rPr>
              <a:t>（</a:t>
            </a:r>
            <a:r>
              <a:rPr lang="en-US" altLang="zh-CN" sz="1600" dirty="0">
                <a:solidFill>
                  <a:srgbClr val="FF6600"/>
                </a:solidFill>
                <a:latin typeface="Lucida Fax" pitchFamily="18" charset="0"/>
                <a:ea typeface="微软雅黑" pitchFamily="34" charset="-122"/>
              </a:rPr>
              <a:t>2,1</a:t>
            </a:r>
            <a:r>
              <a:rPr lang="zh-CN" altLang="en-US" sz="1600" dirty="0">
                <a:solidFill>
                  <a:srgbClr val="FF6600"/>
                </a:solidFill>
                <a:latin typeface="Lucida Fax" pitchFamily="18" charset="0"/>
                <a:ea typeface="微软雅黑" pitchFamily="34" charset="-122"/>
              </a:rPr>
              <a:t>）</a:t>
            </a:r>
          </a:p>
        </p:txBody>
      </p:sp>
      <p:sp>
        <p:nvSpPr>
          <p:cNvPr id="78" name="Text Box 183">
            <a:extLst>
              <a:ext uri="{FF2B5EF4-FFF2-40B4-BE49-F238E27FC236}">
                <a16:creationId xmlns:a16="http://schemas.microsoft.com/office/drawing/2014/main" id="{8F36089A-B498-4B32-B582-D904A50C9B14}"/>
              </a:ext>
            </a:extLst>
          </p:cNvPr>
          <p:cNvSpPr txBox="1">
            <a:spLocks noChangeArrowheads="1"/>
          </p:cNvSpPr>
          <p:nvPr/>
        </p:nvSpPr>
        <p:spPr bwMode="auto">
          <a:xfrm>
            <a:off x="2841369" y="5229020"/>
            <a:ext cx="2757487" cy="369418"/>
          </a:xfrm>
          <a:prstGeom prst="rect">
            <a:avLst/>
          </a:prstGeom>
          <a:noFill/>
          <a:ln w="9525" algn="ctr">
            <a:noFill/>
            <a:miter lim="800000"/>
            <a:headEnd/>
            <a:tailEnd/>
          </a:ln>
        </p:spPr>
        <p:txBody>
          <a:bodyPr>
            <a:spAutoFit/>
          </a:bodyPr>
          <a:lstStyle/>
          <a:p>
            <a:pPr marL="342900" indent="-342900"/>
            <a:endParaRPr lang="zh-CN" altLang="zh-CN" sz="1800" dirty="0">
              <a:solidFill>
                <a:schemeClr val="accent6">
                  <a:lumMod val="75000"/>
                </a:schemeClr>
              </a:solidFill>
              <a:latin typeface="Lucida Fax" pitchFamily="18" charset="0"/>
              <a:ea typeface="微软雅黑" pitchFamily="34" charset="-122"/>
            </a:endParaRPr>
          </a:p>
        </p:txBody>
      </p:sp>
    </p:spTree>
    <p:extLst>
      <p:ext uri="{BB962C8B-B14F-4D97-AF65-F5344CB8AC3E}">
        <p14:creationId xmlns:p14="http://schemas.microsoft.com/office/powerpoint/2010/main" val="322707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58">
                                            <p:txEl>
                                              <p:pRg st="0" end="0"/>
                                            </p:txEl>
                                          </p:spTgt>
                                        </p:tgtEl>
                                        <p:attrNameLst>
                                          <p:attrName>style.color</p:attrName>
                                        </p:attrNameLst>
                                      </p:cBhvr>
                                      <p:to>
                                        <a:srgbClr val="FF6600"/>
                                      </p:to>
                                    </p:animClr>
                                  </p:childTnLst>
                                </p:cTn>
                              </p:par>
                              <p:par>
                                <p:cTn id="9" presetID="1" presetClass="entr" presetSubtype="0" fill="hold" grpId="1" nodeType="withEffect">
                                  <p:stCondLst>
                                    <p:cond delay="0"/>
                                  </p:stCondLst>
                                  <p:childTnLst>
                                    <p:set>
                                      <p:cBhvr>
                                        <p:cTn id="10" dur="1" fill="hold">
                                          <p:stCondLst>
                                            <p:cond delay="0"/>
                                          </p:stCondLst>
                                        </p:cTn>
                                        <p:tgtEl>
                                          <p:spTgt spid="66">
                                            <p:txEl>
                                              <p:pRg st="0" end="0"/>
                                            </p:txEl>
                                          </p:spTgt>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4.16667E-6 -2.22222E-6 L -0.63008 -0.59768 " pathEditMode="relative" rAng="0" ptsTypes="AA">
                                      <p:cBhvr>
                                        <p:cTn id="12" dur="1000" spd="-100000" fill="hold"/>
                                        <p:tgtEl>
                                          <p:spTgt spid="66">
                                            <p:txEl>
                                              <p:pRg st="0" end="0"/>
                                            </p:txEl>
                                          </p:spTgt>
                                        </p:tgtEl>
                                        <p:attrNameLst>
                                          <p:attrName>ppt_x</p:attrName>
                                          <p:attrName>ppt_y</p:attrName>
                                        </p:attrNameLst>
                                      </p:cBhvr>
                                      <p:rCtr x="-31510" y="-29884"/>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5"/>
                                        </p:tgtEl>
                                        <p:attrNameLst>
                                          <p:attrName>style.visibility</p:attrName>
                                        </p:attrNameLst>
                                      </p:cBhvr>
                                      <p:to>
                                        <p:strVal val="hidden"/>
                                      </p:to>
                                    </p:set>
                                  </p:childTnLst>
                                </p:cTn>
                              </p:par>
                              <p:par>
                                <p:cTn id="17" presetID="3" presetClass="emph" presetSubtype="2" fill="hold" nodeType="withEffect">
                                  <p:stCondLst>
                                    <p:cond delay="0"/>
                                  </p:stCondLst>
                                  <p:childTnLst>
                                    <p:animClr clrSpc="rgb" dir="cw">
                                      <p:cBhvr override="childStyle">
                                        <p:cTn id="18" dur="2000" fill="hold"/>
                                        <p:tgtEl>
                                          <p:spTgt spid="58">
                                            <p:txEl>
                                              <p:pRg st="0" end="0"/>
                                            </p:txEl>
                                          </p:spTgt>
                                        </p:tgtEl>
                                        <p:attrNameLst>
                                          <p:attrName>style.color</p:attrName>
                                        </p:attrNameLst>
                                      </p:cBhvr>
                                      <p:to>
                                        <a:schemeClr val="tx1"/>
                                      </p:to>
                                    </p:animClr>
                                  </p:childTnLst>
                                </p:cTn>
                              </p:par>
                              <p:par>
                                <p:cTn id="19" presetID="3" presetClass="emph" presetSubtype="2" fill="hold" nodeType="withEffect">
                                  <p:stCondLst>
                                    <p:cond delay="0"/>
                                  </p:stCondLst>
                                  <p:childTnLst>
                                    <p:animClr clrSpc="rgb" dir="cw">
                                      <p:cBhvr override="childStyle">
                                        <p:cTn id="20" dur="500" fill="hold"/>
                                        <p:tgtEl>
                                          <p:spTgt spid="66">
                                            <p:txEl>
                                              <p:pRg st="0" end="0"/>
                                            </p:txEl>
                                          </p:spTgt>
                                        </p:tgtEl>
                                        <p:attrNameLst>
                                          <p:attrName>style.color</p:attrName>
                                        </p:attrNameLst>
                                      </p:cBhvr>
                                      <p:to>
                                        <a:schemeClr val="tx1"/>
                                      </p:to>
                                    </p:animClr>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3" presetClass="emph" presetSubtype="2" fill="hold" nodeType="withEffect">
                                  <p:stCondLst>
                                    <p:cond delay="0"/>
                                  </p:stCondLst>
                                  <p:childTnLst>
                                    <p:animClr clrSpc="rgb" dir="cw">
                                      <p:cBhvr override="childStyle">
                                        <p:cTn id="24" dur="500" fill="hold"/>
                                        <p:tgtEl>
                                          <p:spTgt spid="59">
                                            <p:txEl>
                                              <p:pRg st="0" end="0"/>
                                            </p:txEl>
                                          </p:spTgt>
                                        </p:tgtEl>
                                        <p:attrNameLst>
                                          <p:attrName>style.color</p:attrName>
                                        </p:attrNameLst>
                                      </p:cBhvr>
                                      <p:to>
                                        <a:srgbClr val="FF6600"/>
                                      </p:to>
                                    </p:animClr>
                                  </p:childTnLst>
                                </p:cTn>
                              </p:par>
                              <p:par>
                                <p:cTn id="25" presetID="1" presetClass="entr" presetSubtype="0" fill="hold" grpId="0" nodeType="withEffect">
                                  <p:stCondLst>
                                    <p:cond delay="0"/>
                                  </p:stCondLst>
                                  <p:childTnLst>
                                    <p:set>
                                      <p:cBhvr>
                                        <p:cTn id="26" dur="1" fill="hold">
                                          <p:stCondLst>
                                            <p:cond delay="0"/>
                                          </p:stCondLst>
                                        </p:cTn>
                                        <p:tgtEl>
                                          <p:spTgt spid="68">
                                            <p:txEl>
                                              <p:pRg st="0" end="0"/>
                                            </p:txEl>
                                          </p:spTgt>
                                        </p:tgtEl>
                                        <p:attrNameLst>
                                          <p:attrName>style.visibility</p:attrName>
                                        </p:attrNameLst>
                                      </p:cBhvr>
                                      <p:to>
                                        <p:strVal val="visible"/>
                                      </p:to>
                                    </p:set>
                                  </p:childTnLst>
                                </p:cTn>
                              </p:par>
                              <p:par>
                                <p:cTn id="27" presetID="0" presetClass="path" presetSubtype="0" accel="50000" decel="50000" fill="hold" grpId="1" nodeType="withEffect">
                                  <p:stCondLst>
                                    <p:cond delay="0"/>
                                  </p:stCondLst>
                                  <p:childTnLst>
                                    <p:animMotion origin="layout" path="M 4.16667E-6 -7.40741E-7 L -0.56706 -0.6713 " pathEditMode="relative" rAng="0" ptsTypes="AA">
                                      <p:cBhvr>
                                        <p:cTn id="28" dur="1000" spd="-100000" fill="hold"/>
                                        <p:tgtEl>
                                          <p:spTgt spid="68">
                                            <p:txEl>
                                              <p:pRg st="0" end="0"/>
                                            </p:txEl>
                                          </p:spTgt>
                                        </p:tgtEl>
                                        <p:attrNameLst>
                                          <p:attrName>ppt_x</p:attrName>
                                          <p:attrName>ppt_y</p:attrName>
                                        </p:attrNameLst>
                                      </p:cBhvr>
                                      <p:rCtr x="-28359" y="-33565"/>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7"/>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500" fill="hold"/>
                                        <p:tgtEl>
                                          <p:spTgt spid="59">
                                            <p:txEl>
                                              <p:pRg st="0" end="0"/>
                                            </p:txEl>
                                          </p:spTgt>
                                        </p:tgtEl>
                                        <p:attrNameLst>
                                          <p:attrName>style.color</p:attrName>
                                        </p:attrNameLst>
                                      </p:cBhvr>
                                      <p:to>
                                        <a:schemeClr val="tx1"/>
                                      </p:to>
                                    </p:animClr>
                                  </p:childTnLst>
                                </p:cTn>
                              </p:par>
                              <p:par>
                                <p:cTn id="35" presetID="3" presetClass="emph" presetSubtype="2" fill="hold" nodeType="withEffect">
                                  <p:stCondLst>
                                    <p:cond delay="0"/>
                                  </p:stCondLst>
                                  <p:childTnLst>
                                    <p:animClr clrSpc="rgb" dir="cw">
                                      <p:cBhvr override="childStyle">
                                        <p:cTn id="36" dur="500" fill="hold"/>
                                        <p:tgtEl>
                                          <p:spTgt spid="68">
                                            <p:txEl>
                                              <p:pRg st="0" end="0"/>
                                            </p:txEl>
                                          </p:spTgt>
                                        </p:tgtEl>
                                        <p:attrNameLst>
                                          <p:attrName>style.color</p:attrName>
                                        </p:attrNameLst>
                                      </p:cBhvr>
                                      <p:to>
                                        <a:schemeClr val="tx1"/>
                                      </p:to>
                                    </p:animClr>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3" presetClass="emph" presetSubtype="2" fill="hold" nodeType="withEffect">
                                  <p:stCondLst>
                                    <p:cond delay="0"/>
                                  </p:stCondLst>
                                  <p:childTnLst>
                                    <p:animClr clrSpc="rgb" dir="cw">
                                      <p:cBhvr override="childStyle">
                                        <p:cTn id="40" dur="500" fill="hold"/>
                                        <p:tgtEl>
                                          <p:spTgt spid="53">
                                            <p:txEl>
                                              <p:pRg st="0" end="0"/>
                                            </p:txEl>
                                          </p:spTgt>
                                        </p:tgtEl>
                                        <p:attrNameLst>
                                          <p:attrName>style.color</p:attrName>
                                        </p:attrNameLst>
                                      </p:cBhvr>
                                      <p:to>
                                        <a:srgbClr val="FF6600"/>
                                      </p:to>
                                    </p:animClr>
                                  </p:childTnLst>
                                </p:cTn>
                              </p:par>
                              <p:par>
                                <p:cTn id="41" presetID="1" presetClass="entr" presetSubtype="0" fill="hold" nodeType="withEffect">
                                  <p:stCondLst>
                                    <p:cond delay="0"/>
                                  </p:stCondLst>
                                  <p:childTnLst>
                                    <p:set>
                                      <p:cBhvr>
                                        <p:cTn id="42" dur="1" fill="hold">
                                          <p:stCondLst>
                                            <p:cond delay="0"/>
                                          </p:stCondLst>
                                        </p:cTn>
                                        <p:tgtEl>
                                          <p:spTgt spid="70">
                                            <p:txEl>
                                              <p:pRg st="0" end="0"/>
                                            </p:txEl>
                                          </p:spTgt>
                                        </p:tgtEl>
                                        <p:attrNameLst>
                                          <p:attrName>style.visibility</p:attrName>
                                        </p:attrNameLst>
                                      </p:cBhvr>
                                      <p:to>
                                        <p:strVal val="visible"/>
                                      </p:to>
                                    </p:set>
                                  </p:childTnLst>
                                </p:cTn>
                              </p:par>
                              <p:par>
                                <p:cTn id="43" presetID="0" presetClass="path" presetSubtype="0" accel="50000" decel="50000" fill="hold" nodeType="withEffect">
                                  <p:stCondLst>
                                    <p:cond delay="0"/>
                                  </p:stCondLst>
                                  <p:childTnLst>
                                    <p:animMotion origin="layout" path="M 2.91667E-6 -2.22222E-6 L -0.53555 -0.28333 " pathEditMode="relative" rAng="0" ptsTypes="AA">
                                      <p:cBhvr>
                                        <p:cTn id="44" dur="1000" spd="-100000" fill="hold"/>
                                        <p:tgtEl>
                                          <p:spTgt spid="70">
                                            <p:txEl>
                                              <p:pRg st="0" end="0"/>
                                            </p:txEl>
                                          </p:spTgt>
                                        </p:tgtEl>
                                        <p:attrNameLst>
                                          <p:attrName>ppt_x</p:attrName>
                                          <p:attrName>ppt_y</p:attrName>
                                        </p:attrNameLst>
                                      </p:cBhvr>
                                      <p:rCtr x="-26784" y="-14167"/>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9"/>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500" fill="hold"/>
                                        <p:tgtEl>
                                          <p:spTgt spid="53">
                                            <p:txEl>
                                              <p:pRg st="0" end="0"/>
                                            </p:txEl>
                                          </p:spTgt>
                                        </p:tgtEl>
                                        <p:attrNameLst>
                                          <p:attrName>style.color</p:attrName>
                                        </p:attrNameLst>
                                      </p:cBhvr>
                                      <p:to>
                                        <a:schemeClr val="tx1"/>
                                      </p:to>
                                    </p:animClr>
                                  </p:childTnLst>
                                </p:cTn>
                              </p:par>
                              <p:par>
                                <p:cTn id="51" presetID="3" presetClass="emph" presetSubtype="2" fill="hold" nodeType="withEffect">
                                  <p:stCondLst>
                                    <p:cond delay="0"/>
                                  </p:stCondLst>
                                  <p:childTnLst>
                                    <p:animClr clrSpc="rgb" dir="cw">
                                      <p:cBhvr override="childStyle">
                                        <p:cTn id="52" dur="500" fill="hold"/>
                                        <p:tgtEl>
                                          <p:spTgt spid="70">
                                            <p:txEl>
                                              <p:pRg st="0" end="0"/>
                                            </p:txEl>
                                          </p:spTgt>
                                        </p:tgtEl>
                                        <p:attrNameLst>
                                          <p:attrName>style.color</p:attrName>
                                        </p:attrNameLst>
                                      </p:cBhvr>
                                      <p:to>
                                        <a:schemeClr val="tx1"/>
                                      </p:to>
                                    </p:animClr>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3" presetClass="emph" presetSubtype="2" fill="hold" nodeType="withEffect">
                                  <p:stCondLst>
                                    <p:cond delay="0"/>
                                  </p:stCondLst>
                                  <p:childTnLst>
                                    <p:animClr clrSpc="rgb" dir="cw">
                                      <p:cBhvr override="childStyle">
                                        <p:cTn id="64" dur="500" fill="hold"/>
                                        <p:tgtEl>
                                          <p:spTgt spid="58">
                                            <p:txEl>
                                              <p:pRg st="0" end="0"/>
                                            </p:txEl>
                                          </p:spTgt>
                                        </p:tgtEl>
                                        <p:attrNameLst>
                                          <p:attrName>style.color</p:attrName>
                                        </p:attrNameLst>
                                      </p:cBhvr>
                                      <p:to>
                                        <a:srgbClr val="FF6600"/>
                                      </p:to>
                                    </p:animClr>
                                  </p:childTnLst>
                                </p:cTn>
                              </p:par>
                              <p:par>
                                <p:cTn id="65" presetID="1" presetClass="entr" presetSubtype="0" fill="hold" nodeType="withEffect">
                                  <p:stCondLst>
                                    <p:cond delay="0"/>
                                  </p:stCondLst>
                                  <p:childTnLst>
                                    <p:set>
                                      <p:cBhvr>
                                        <p:cTn id="66" dur="1" fill="hold">
                                          <p:stCondLst>
                                            <p:cond delay="0"/>
                                          </p:stCondLst>
                                        </p:cTn>
                                        <p:tgtEl>
                                          <p:spTgt spid="77">
                                            <p:txEl>
                                              <p:pRg st="0" end="0"/>
                                            </p:txEl>
                                          </p:spTgt>
                                        </p:tgtEl>
                                        <p:attrNameLst>
                                          <p:attrName>style.visibility</p:attrName>
                                        </p:attrNameLst>
                                      </p:cBhvr>
                                      <p:to>
                                        <p:strVal val="visible"/>
                                      </p:to>
                                    </p:set>
                                  </p:childTnLst>
                                </p:cTn>
                              </p:par>
                              <p:par>
                                <p:cTn id="67" presetID="0" presetClass="path" presetSubtype="0" accel="50000" decel="50000" fill="hold" nodeType="withEffect">
                                  <p:stCondLst>
                                    <p:cond delay="0"/>
                                  </p:stCondLst>
                                  <p:childTnLst>
                                    <p:animMotion origin="layout" path="M -4.16667E-6 -2.22222E-6 L -0.79531 -0.58727 " pathEditMode="relative" rAng="0" ptsTypes="AA">
                                      <p:cBhvr>
                                        <p:cTn id="68" dur="1000" spd="-100000" fill="hold"/>
                                        <p:tgtEl>
                                          <p:spTgt spid="77">
                                            <p:txEl>
                                              <p:pRg st="0" end="0"/>
                                            </p:txEl>
                                          </p:spTgt>
                                        </p:tgtEl>
                                        <p:attrNameLst>
                                          <p:attrName>ppt_x</p:attrName>
                                          <p:attrName>ppt_y</p:attrName>
                                        </p:attrNameLst>
                                      </p:cBhvr>
                                      <p:rCtr x="-39766" y="-2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6" grpId="0" build="allAtOnce"/>
      <p:bldP spid="66" grpId="1" build="allAtOnce"/>
      <p:bldP spid="67" grpId="0" animBg="1"/>
      <p:bldP spid="67" grpId="1" animBg="1"/>
      <p:bldP spid="68" grpId="0" build="allAtOnce"/>
      <p:bldP spid="68" grpId="1" build="allAtOnce"/>
      <p:bldP spid="69" grpId="0" animBg="1"/>
      <p:bldP spid="69" grpId="1" animBg="1"/>
      <p:bldP spid="71" grpId="0"/>
      <p:bldP spid="72" grpId="0"/>
      <p:bldP spid="73" grpId="0"/>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建立正文倒排文件</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7823FBB5-E4E1-FE45-85F3-F594D4F81791}"/>
              </a:ext>
            </a:extLst>
          </p:cNvPr>
          <p:cNvSpPr txBox="1">
            <a:spLocks/>
          </p:cNvSpPr>
          <p:nvPr/>
        </p:nvSpPr>
        <p:spPr>
          <a:xfrm>
            <a:off x="1156710" y="1584020"/>
            <a:ext cx="9988618" cy="47090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en-US" altLang="zh-CN" sz="3200" dirty="0"/>
              <a:t>1.</a:t>
            </a:r>
            <a:r>
              <a:rPr lang="zh-CN" altLang="en-US" sz="3200" dirty="0"/>
              <a:t> 对文档集中的所有文件都进行分割处理，把正文分成多条记录文档</a:t>
            </a:r>
            <a:endParaRPr lang="en-US" altLang="zh-CN" sz="3200" dirty="0"/>
          </a:p>
          <a:p>
            <a:pPr lvl="2">
              <a:defRPr/>
            </a:pPr>
            <a:endParaRPr lang="en-US" altLang="zh-CN" sz="3600" dirty="0"/>
          </a:p>
          <a:p>
            <a:pPr lvl="2">
              <a:defRPr/>
            </a:pPr>
            <a:r>
              <a:rPr lang="zh-CN" altLang="en-US" sz="2800" b="1" dirty="0"/>
              <a:t>切分正文记录取决于程序的需要</a:t>
            </a:r>
            <a:endParaRPr lang="en-US" altLang="zh-CN" sz="2800" b="1" dirty="0"/>
          </a:p>
          <a:p>
            <a:pPr lvl="2">
              <a:defRPr/>
            </a:pPr>
            <a:r>
              <a:rPr lang="en-US" altLang="zh-CN" sz="2800" dirty="0"/>
              <a:t>  </a:t>
            </a:r>
          </a:p>
          <a:p>
            <a:pPr lvl="2">
              <a:defRPr/>
            </a:pPr>
            <a:r>
              <a:rPr lang="zh-CN" altLang="en-US" sz="2800" b="1" dirty="0"/>
              <a:t>定长的块、段落、章节，甚至一组文档 </a:t>
            </a:r>
            <a:r>
              <a:rPr lang="zh-CN" altLang="en-US" sz="3200" b="1" dirty="0"/>
              <a:t> </a:t>
            </a:r>
            <a:endParaRPr lang="en-US" altLang="zh-CN" sz="3200" b="1" dirty="0"/>
          </a:p>
          <a:p>
            <a:pPr marL="742950" indent="-742950" algn="just">
              <a:lnSpc>
                <a:spcPct val="110000"/>
              </a:lnSpc>
              <a:buAutoNum type="arabicPeriod"/>
            </a:pPr>
            <a:endParaRPr lang="en-US" altLang="zh-CN" sz="3600" dirty="0"/>
          </a:p>
          <a:p>
            <a:pPr algn="just">
              <a:lnSpc>
                <a:spcPct val="110000"/>
              </a:lnSpc>
            </a:pPr>
            <a:endParaRPr lang="zh-CN" altLang="en-US" sz="2400" dirty="0"/>
          </a:p>
        </p:txBody>
      </p:sp>
    </p:spTree>
    <p:extLst>
      <p:ext uri="{BB962C8B-B14F-4D97-AF65-F5344CB8AC3E}">
        <p14:creationId xmlns:p14="http://schemas.microsoft.com/office/powerpoint/2010/main" val="1097794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建立正文倒排文件（续</a:t>
            </a:r>
            <a:r>
              <a:rPr lang="en-US" altLang="zh-CN" sz="2800" dirty="0"/>
              <a:t>1</a:t>
            </a:r>
            <a:r>
              <a:rPr lang="zh-CN" altLang="en-US" sz="2800" dirty="0"/>
              <a:t>）</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7823FBB5-E4E1-FE45-85F3-F594D4F81791}"/>
              </a:ext>
            </a:extLst>
          </p:cNvPr>
          <p:cNvSpPr txBox="1">
            <a:spLocks/>
          </p:cNvSpPr>
          <p:nvPr/>
        </p:nvSpPr>
        <p:spPr>
          <a:xfrm>
            <a:off x="1156710" y="1584020"/>
            <a:ext cx="9988618" cy="47090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en-US" altLang="zh-CN" sz="3200" dirty="0"/>
              <a:t>2.</a:t>
            </a:r>
            <a:r>
              <a:rPr lang="zh-CN" altLang="en-US" sz="3200" dirty="0"/>
              <a:t> 给每条记录赋一组关键词</a:t>
            </a:r>
            <a:endParaRPr lang="en-US" altLang="zh-CN" sz="3200" b="1" dirty="0"/>
          </a:p>
          <a:p>
            <a:pPr algn="just">
              <a:lnSpc>
                <a:spcPct val="110000"/>
              </a:lnSpc>
            </a:pPr>
            <a:r>
              <a:rPr lang="zh-CN" altLang="en-US" sz="3200" b="1" dirty="0"/>
              <a:t>     </a:t>
            </a:r>
            <a:endParaRPr lang="en-US" altLang="zh-CN" sz="3200" b="1" dirty="0"/>
          </a:p>
          <a:p>
            <a:pPr algn="just">
              <a:lnSpc>
                <a:spcPct val="110000"/>
              </a:lnSpc>
            </a:pPr>
            <a:r>
              <a:rPr lang="zh-CN" altLang="en-US" sz="3200" b="1" dirty="0"/>
              <a:t>    </a:t>
            </a:r>
            <a:r>
              <a:rPr lang="zh-CN" altLang="en-US" sz="2800" dirty="0"/>
              <a:t>以人工或者自动的方式从记录中抽取关键词</a:t>
            </a:r>
            <a:endParaRPr lang="en-US" altLang="zh-CN" sz="2800" dirty="0"/>
          </a:p>
          <a:p>
            <a:pPr algn="just">
              <a:lnSpc>
                <a:spcPct val="110000"/>
              </a:lnSpc>
            </a:pPr>
            <a:r>
              <a:rPr lang="zh-CN" altLang="en-US" sz="2800" dirty="0"/>
              <a:t>     停用词（</a:t>
            </a:r>
            <a:r>
              <a:rPr lang="en-US" altLang="zh-CN" sz="2800" dirty="0" err="1"/>
              <a:t>Stopword</a:t>
            </a:r>
            <a:r>
              <a:rPr lang="zh-CN" altLang="en-US" sz="2800" dirty="0"/>
              <a:t>）</a:t>
            </a:r>
            <a:endParaRPr lang="en-US" altLang="zh-CN" sz="2800" dirty="0"/>
          </a:p>
          <a:p>
            <a:pPr algn="just">
              <a:lnSpc>
                <a:spcPct val="110000"/>
              </a:lnSpc>
            </a:pPr>
            <a:r>
              <a:rPr lang="zh-CN" altLang="en-US" sz="2800" dirty="0"/>
              <a:t>     </a:t>
            </a:r>
            <a:r>
              <a:rPr lang="zh-CN" altLang="en-CN" sz="2800" dirty="0"/>
              <a:t>抽词干</a:t>
            </a:r>
            <a:r>
              <a:rPr lang="zh-CN" altLang="en-US" sz="2800" dirty="0"/>
              <a:t>（</a:t>
            </a:r>
            <a:r>
              <a:rPr lang="en-US" altLang="zh-CN" sz="2800" dirty="0"/>
              <a:t>Stemming</a:t>
            </a:r>
            <a:r>
              <a:rPr lang="zh-CN" altLang="en-US" sz="2800" dirty="0"/>
              <a:t>）</a:t>
            </a:r>
            <a:endParaRPr lang="en-US" altLang="zh-CN" sz="2800" dirty="0"/>
          </a:p>
          <a:p>
            <a:pPr algn="just">
              <a:lnSpc>
                <a:spcPct val="110000"/>
              </a:lnSpc>
            </a:pPr>
            <a:r>
              <a:rPr lang="zh-CN" altLang="en-US" sz="2800" dirty="0"/>
              <a:t>     </a:t>
            </a:r>
            <a:r>
              <a:rPr lang="zh-CN" altLang="en-CN" sz="2800" dirty="0"/>
              <a:t>切词</a:t>
            </a:r>
            <a:r>
              <a:rPr lang="zh-CN" altLang="en-US" sz="2800" dirty="0"/>
              <a:t>（</a:t>
            </a:r>
            <a:r>
              <a:rPr lang="en-US" altLang="zh-CN" sz="2800" dirty="0"/>
              <a:t>Segmentation</a:t>
            </a:r>
            <a:r>
              <a:rPr lang="zh-CN" altLang="en-US" sz="2800" dirty="0"/>
              <a:t>）</a:t>
            </a:r>
            <a:endParaRPr lang="en-US" altLang="zh-CN" sz="2800" dirty="0"/>
          </a:p>
          <a:p>
            <a:pPr algn="just">
              <a:lnSpc>
                <a:spcPct val="110000"/>
              </a:lnSpc>
            </a:pPr>
            <a:r>
              <a:rPr lang="zh-CN" altLang="en-US" sz="2800" dirty="0"/>
              <a:t>   </a:t>
            </a:r>
            <a:endParaRPr lang="en-US" altLang="zh-CN" sz="3200" dirty="0"/>
          </a:p>
          <a:p>
            <a:pPr marL="742950" indent="-742950" algn="just">
              <a:lnSpc>
                <a:spcPct val="110000"/>
              </a:lnSpc>
              <a:buAutoNum type="arabicPeriod"/>
            </a:pPr>
            <a:endParaRPr lang="en-US" altLang="zh-CN" sz="3600" dirty="0"/>
          </a:p>
          <a:p>
            <a:pPr algn="just">
              <a:lnSpc>
                <a:spcPct val="110000"/>
              </a:lnSpc>
            </a:pPr>
            <a:endParaRPr lang="zh-CN" altLang="en-US" sz="2400" dirty="0"/>
          </a:p>
        </p:txBody>
      </p:sp>
    </p:spTree>
    <p:extLst>
      <p:ext uri="{BB962C8B-B14F-4D97-AF65-F5344CB8AC3E}">
        <p14:creationId xmlns:p14="http://schemas.microsoft.com/office/powerpoint/2010/main" val="357925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建立正文倒排文件（续</a:t>
            </a:r>
            <a:r>
              <a:rPr lang="en-US" altLang="zh-CN" sz="2800" dirty="0"/>
              <a:t>2</a:t>
            </a:r>
            <a:r>
              <a:rPr lang="zh-CN" altLang="en-US" sz="2800" dirty="0"/>
              <a:t>）</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12" name="内容占位符 4">
            <a:extLst>
              <a:ext uri="{FF2B5EF4-FFF2-40B4-BE49-F238E27FC236}">
                <a16:creationId xmlns:a16="http://schemas.microsoft.com/office/drawing/2014/main" id="{7823FBB5-E4E1-FE45-85F3-F594D4F81791}"/>
              </a:ext>
            </a:extLst>
          </p:cNvPr>
          <p:cNvSpPr txBox="1">
            <a:spLocks/>
          </p:cNvSpPr>
          <p:nvPr/>
        </p:nvSpPr>
        <p:spPr>
          <a:xfrm>
            <a:off x="1156710" y="1584020"/>
            <a:ext cx="9988618" cy="47090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en-US" altLang="zh-CN" sz="3200" dirty="0"/>
              <a:t>3.</a:t>
            </a:r>
            <a:r>
              <a:rPr lang="zh-CN" altLang="en-US" sz="3200" dirty="0"/>
              <a:t> 建立正文倒排表、倒排文件</a:t>
            </a:r>
            <a:endParaRPr lang="en-US" altLang="zh-CN" sz="3200" b="1" dirty="0"/>
          </a:p>
          <a:p>
            <a:pPr algn="just">
              <a:lnSpc>
                <a:spcPct val="110000"/>
              </a:lnSpc>
            </a:pPr>
            <a:endParaRPr lang="en-US" altLang="zh-CN" sz="3200" b="1" dirty="0"/>
          </a:p>
          <a:p>
            <a:pPr marL="0" lvl="1" algn="just">
              <a:lnSpc>
                <a:spcPct val="110000"/>
              </a:lnSpc>
              <a:spcBef>
                <a:spcPts val="1000"/>
              </a:spcBef>
              <a:defRPr/>
            </a:pPr>
            <a:r>
              <a:rPr lang="zh-CN" altLang="en-US" dirty="0">
                <a:latin typeface="微软雅黑" panose="020B0503020204020204" pitchFamily="34" charset="-122"/>
                <a:ea typeface="微软雅黑" panose="020B0503020204020204" pitchFamily="34" charset="-122"/>
              </a:rPr>
              <a:t>     得到各个关键词的集合</a:t>
            </a:r>
          </a:p>
          <a:p>
            <a:pPr marL="0" lvl="1" algn="just">
              <a:lnSpc>
                <a:spcPct val="110000"/>
              </a:lnSpc>
              <a:spcBef>
                <a:spcPts val="1000"/>
              </a:spcBef>
              <a:defRPr/>
            </a:pPr>
            <a:r>
              <a:rPr lang="zh-CN" altLang="en-US" dirty="0">
                <a:latin typeface="微软雅黑" panose="020B0503020204020204" pitchFamily="34" charset="-122"/>
                <a:ea typeface="微软雅黑" panose="020B0503020204020204" pitchFamily="34" charset="-122"/>
              </a:rPr>
              <a:t>     对于每一个关键词得到其倒排表</a:t>
            </a:r>
          </a:p>
          <a:p>
            <a:pPr marL="0" lvl="1" algn="just">
              <a:lnSpc>
                <a:spcPct val="110000"/>
              </a:lnSpc>
              <a:spcBef>
                <a:spcPts val="1000"/>
              </a:spcBef>
              <a:defRPr/>
            </a:pPr>
            <a:r>
              <a:rPr lang="zh-CN" altLang="en-US" dirty="0">
                <a:latin typeface="微软雅黑" panose="020B0503020204020204" pitchFamily="34" charset="-122"/>
                <a:ea typeface="微软雅黑" panose="020B0503020204020204" pitchFamily="34" charset="-122"/>
              </a:rPr>
              <a:t>     然后把所有的倒排表存入文件</a:t>
            </a:r>
          </a:p>
          <a:p>
            <a:pPr algn="just">
              <a:lnSpc>
                <a:spcPct val="110000"/>
              </a:lnSpc>
            </a:pPr>
            <a:endParaRPr lang="en-US" altLang="zh-CN" sz="2800" dirty="0"/>
          </a:p>
          <a:p>
            <a:pPr algn="just">
              <a:lnSpc>
                <a:spcPct val="110000"/>
              </a:lnSpc>
            </a:pPr>
            <a:r>
              <a:rPr lang="zh-CN" altLang="en-US" sz="2800" dirty="0"/>
              <a:t>   </a:t>
            </a:r>
            <a:endParaRPr lang="en-US" altLang="zh-CN" sz="3200" dirty="0"/>
          </a:p>
          <a:p>
            <a:pPr marL="742950" indent="-742950" algn="just">
              <a:lnSpc>
                <a:spcPct val="110000"/>
              </a:lnSpc>
              <a:buAutoNum type="arabicPeriod"/>
            </a:pPr>
            <a:endParaRPr lang="en-US" altLang="zh-CN" sz="3600" dirty="0"/>
          </a:p>
          <a:p>
            <a:pPr algn="just">
              <a:lnSpc>
                <a:spcPct val="110000"/>
              </a:lnSpc>
            </a:pPr>
            <a:endParaRPr lang="zh-CN" altLang="en-US" sz="2400" dirty="0"/>
          </a:p>
        </p:txBody>
      </p:sp>
    </p:spTree>
    <p:extLst>
      <p:ext uri="{BB962C8B-B14F-4D97-AF65-F5344CB8AC3E}">
        <p14:creationId xmlns:p14="http://schemas.microsoft.com/office/powerpoint/2010/main" val="379790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1" y="564948"/>
            <a:ext cx="10515600" cy="518958"/>
          </a:xfrm>
        </p:spPr>
        <p:txBody>
          <a:bodyPr/>
          <a:lstStyle/>
          <a:p>
            <a:r>
              <a:rPr lang="zh-CN" altLang="en-US" sz="2800" dirty="0"/>
              <a:t>对关键词的检索</a:t>
            </a:r>
            <a:endParaRPr lang="zh-CN" altLang="en-US" dirty="0"/>
          </a:p>
        </p:txBody>
      </p:sp>
      <p:sp>
        <p:nvSpPr>
          <p:cNvPr id="3" name="副标题 2"/>
          <p:cNvSpPr>
            <a:spLocks noGrp="1"/>
          </p:cNvSpPr>
          <p:nvPr>
            <p:ph type="subTitle" idx="1"/>
          </p:nvPr>
        </p:nvSpPr>
        <p:spPr>
          <a:xfrm>
            <a:off x="529289" y="237527"/>
            <a:ext cx="4864359" cy="327421"/>
          </a:xfrm>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7" name="Rectangle 3">
            <a:extLst>
              <a:ext uri="{FF2B5EF4-FFF2-40B4-BE49-F238E27FC236}">
                <a16:creationId xmlns:a16="http://schemas.microsoft.com/office/drawing/2014/main" id="{0C143CA3-90A5-6240-8CB9-DB0B302B1CD1}"/>
              </a:ext>
            </a:extLst>
          </p:cNvPr>
          <p:cNvSpPr txBox="1">
            <a:spLocks noChangeArrowheads="1"/>
          </p:cNvSpPr>
          <p:nvPr/>
        </p:nvSpPr>
        <p:spPr>
          <a:xfrm>
            <a:off x="1406247" y="1647810"/>
            <a:ext cx="9379505"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b="1" dirty="0">
                <a:latin typeface="+mn-ea"/>
                <a:ea typeface="+mn-ea"/>
              </a:rPr>
              <a:t>第一步，在倒排文件中检索关键词</a:t>
            </a:r>
            <a:endParaRPr lang="en-US" altLang="zh-CN" sz="3000" b="1" dirty="0">
              <a:latin typeface="+mn-ea"/>
              <a:ea typeface="+mn-ea"/>
            </a:endParaRPr>
          </a:p>
          <a:p>
            <a:pPr marL="457200" indent="-457200">
              <a:buFont typeface="Arial" panose="020B0604020202020204" pitchFamily="34" charset="0"/>
              <a:buChar char="•"/>
              <a:defRPr/>
            </a:pPr>
            <a:endParaRPr lang="en-US" altLang="zh-CN" sz="3000" b="1" dirty="0">
              <a:latin typeface="+mn-ea"/>
              <a:ea typeface="+mn-ea"/>
            </a:endParaRPr>
          </a:p>
          <a:p>
            <a:pPr marL="457200" indent="-457200">
              <a:buFont typeface="Arial" panose="020B0604020202020204" pitchFamily="34" charset="0"/>
              <a:buChar char="•"/>
              <a:defRPr/>
            </a:pPr>
            <a:r>
              <a:rPr lang="zh-CN" altLang="en-US" sz="3000" b="1" dirty="0">
                <a:latin typeface="+mn-ea"/>
                <a:ea typeface="+mn-ea"/>
              </a:rPr>
              <a:t>第二步，如果找到了关键词，那么获取文件中的对应的倒排表，并获取倒排表中的记录</a:t>
            </a:r>
            <a:endParaRPr lang="en-US" altLang="zh-CN" sz="3000" b="1" dirty="0">
              <a:latin typeface="+mn-ea"/>
              <a:ea typeface="+mn-ea"/>
            </a:endParaRPr>
          </a:p>
          <a:p>
            <a:pPr marL="457200" indent="-457200">
              <a:buFont typeface="Arial" panose="020B0604020202020204" pitchFamily="34" charset="0"/>
              <a:buChar char="•"/>
              <a:defRPr/>
            </a:pPr>
            <a:endParaRPr lang="en-US" altLang="zh-CN" sz="3000" b="1" dirty="0">
              <a:latin typeface="+mn-ea"/>
              <a:ea typeface="+mn-ea"/>
            </a:endParaRPr>
          </a:p>
          <a:p>
            <a:pPr marL="457200" indent="-457200">
              <a:buFont typeface="Arial" panose="020B0604020202020204" pitchFamily="34" charset="0"/>
              <a:buChar char="•"/>
              <a:defRPr/>
            </a:pPr>
            <a:r>
              <a:rPr lang="zh-CN" altLang="en-US" sz="3000" b="1" dirty="0">
                <a:latin typeface="+mn-ea"/>
                <a:ea typeface="+mn-ea"/>
              </a:rPr>
              <a:t>通常使用另一个索引结构（字典）进一步对关键词表进行</a:t>
            </a:r>
            <a:r>
              <a:rPr lang="zh-CN" altLang="en-US" sz="3000" b="1" dirty="0">
                <a:solidFill>
                  <a:srgbClr val="FF0000"/>
                </a:solidFill>
                <a:latin typeface="+mn-ea"/>
                <a:ea typeface="+mn-ea"/>
              </a:rPr>
              <a:t>有效索引</a:t>
            </a:r>
            <a:endParaRPr lang="en-US" altLang="zh-CN" sz="3000" b="1" dirty="0">
              <a:solidFill>
                <a:srgbClr val="FF0000"/>
              </a:solidFill>
              <a:latin typeface="+mn-ea"/>
              <a:ea typeface="+mn-ea"/>
            </a:endParaRPr>
          </a:p>
          <a:p>
            <a:pPr>
              <a:defRPr/>
            </a:pPr>
            <a:r>
              <a:rPr lang="zh-CN" altLang="en-US" sz="2400" dirty="0"/>
              <a:t>      </a:t>
            </a:r>
            <a:r>
              <a:rPr lang="en-US" altLang="zh-CN" sz="2400" dirty="0"/>
              <a:t>-</a:t>
            </a:r>
            <a:r>
              <a:rPr lang="zh-CN" altLang="en-US" sz="2400" dirty="0"/>
              <a:t> </a:t>
            </a:r>
            <a:r>
              <a:rPr lang="en-US" altLang="zh-CN" sz="2400" dirty="0" err="1"/>
              <a:t>Trie</a:t>
            </a:r>
            <a:endParaRPr lang="en-US" altLang="zh-CN" sz="2400" dirty="0"/>
          </a:p>
          <a:p>
            <a:pPr>
              <a:defRPr/>
            </a:pPr>
            <a:r>
              <a:rPr lang="zh-CN" altLang="en-US" sz="2400" dirty="0"/>
              <a:t>      </a:t>
            </a:r>
            <a:r>
              <a:rPr lang="en-US" altLang="zh-CN" sz="2400" dirty="0"/>
              <a:t>-</a:t>
            </a:r>
            <a:r>
              <a:rPr lang="zh-CN" altLang="en-US" sz="2400" dirty="0"/>
              <a:t> 散列</a:t>
            </a:r>
          </a:p>
          <a:p>
            <a:pPr>
              <a:defRPr/>
            </a:pPr>
            <a:endParaRPr lang="zh-CN" altLang="en-US" sz="2400" dirty="0"/>
          </a:p>
        </p:txBody>
      </p:sp>
    </p:spTree>
    <p:extLst>
      <p:ext uri="{BB962C8B-B14F-4D97-AF65-F5344CB8AC3E}">
        <p14:creationId xmlns:p14="http://schemas.microsoft.com/office/powerpoint/2010/main" val="72579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倒排文件优劣</a:t>
            </a:r>
            <a:endParaRPr lang="zh-CN" altLang="en-US" dirty="0"/>
          </a:p>
        </p:txBody>
      </p:sp>
      <p:sp>
        <p:nvSpPr>
          <p:cNvPr id="3" name="副标题 2"/>
          <p:cNvSpPr>
            <a:spLocks noGrp="1"/>
          </p:cNvSpPr>
          <p:nvPr>
            <p:ph type="subTitle" idx="1"/>
          </p:nvPr>
        </p:nvSpPr>
        <p:spPr/>
        <p:txBody>
          <a:bodyPr/>
          <a:lstStyle/>
          <a:p>
            <a:r>
              <a:rPr lang="en-US" altLang="zh-CN" dirty="0"/>
              <a:t>14.4.2 </a:t>
            </a:r>
            <a:r>
              <a:rPr lang="zh-CN" altLang="en-US" dirty="0"/>
              <a:t>对正文文件的倒排</a:t>
            </a:r>
          </a:p>
        </p:txBody>
      </p:sp>
      <p:sp>
        <p:nvSpPr>
          <p:cNvPr id="4" name="文本占位符 3"/>
          <p:cNvSpPr>
            <a:spLocks noGrp="1"/>
          </p:cNvSpPr>
          <p:nvPr>
            <p:ph type="body" idx="10"/>
          </p:nvPr>
        </p:nvSpPr>
        <p:spPr/>
        <p:txBody>
          <a:bodyPr/>
          <a:lstStyle/>
          <a:p>
            <a:r>
              <a:rPr lang="zh-CN" altLang="en-US" dirty="0"/>
              <a:t>数据结构</a:t>
            </a:r>
          </a:p>
        </p:txBody>
      </p:sp>
      <p:sp>
        <p:nvSpPr>
          <p:cNvPr id="7" name="Rectangle 3">
            <a:extLst>
              <a:ext uri="{FF2B5EF4-FFF2-40B4-BE49-F238E27FC236}">
                <a16:creationId xmlns:a16="http://schemas.microsoft.com/office/drawing/2014/main" id="{0C143CA3-90A5-6240-8CB9-DB0B302B1CD1}"/>
              </a:ext>
            </a:extLst>
          </p:cNvPr>
          <p:cNvSpPr txBox="1">
            <a:spLocks noChangeArrowheads="1"/>
          </p:cNvSpPr>
          <p:nvPr/>
        </p:nvSpPr>
        <p:spPr>
          <a:xfrm>
            <a:off x="1406247" y="1647810"/>
            <a:ext cx="9379505" cy="50098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b="1" dirty="0">
                <a:latin typeface="+mn-ea"/>
                <a:ea typeface="+mn-ea"/>
              </a:rPr>
              <a:t>高效检索，用于文本数据库系统</a:t>
            </a:r>
            <a:endParaRPr lang="en-US" altLang="zh-CN" sz="3000" b="1" dirty="0">
              <a:latin typeface="+mn-ea"/>
              <a:ea typeface="+mn-ea"/>
            </a:endParaRPr>
          </a:p>
          <a:p>
            <a:pPr>
              <a:defRPr/>
            </a:pPr>
            <a:r>
              <a:rPr lang="zh-CN" altLang="en-US" sz="2400" dirty="0"/>
              <a:t>      </a:t>
            </a:r>
            <a:r>
              <a:rPr lang="en-US" altLang="zh-CN" sz="2400" dirty="0"/>
              <a:t>-</a:t>
            </a:r>
            <a:r>
              <a:rPr lang="zh-CN" altLang="en-US" sz="2400" dirty="0"/>
              <a:t> </a:t>
            </a:r>
            <a:r>
              <a:rPr lang="en-US" altLang="zh-CN" sz="2400" dirty="0"/>
              <a:t>20</a:t>
            </a:r>
            <a:r>
              <a:rPr lang="zh-CN" altLang="en-US" sz="2400" dirty="0"/>
              <a:t>万条数据，用</a:t>
            </a:r>
            <a:r>
              <a:rPr lang="en-US" sz="2400" dirty="0"/>
              <a:t>MSFTESQL</a:t>
            </a:r>
            <a:endParaRPr lang="en-US" altLang="zh-CN" sz="2400" dirty="0"/>
          </a:p>
          <a:p>
            <a:pPr>
              <a:defRPr/>
            </a:pPr>
            <a:r>
              <a:rPr lang="zh-CN" altLang="en-US" sz="2400" dirty="0"/>
              <a:t>      </a:t>
            </a:r>
            <a:r>
              <a:rPr lang="en-US" altLang="zh-CN" sz="2400" dirty="0"/>
              <a:t>-</a:t>
            </a:r>
            <a:r>
              <a:rPr lang="zh-CN" altLang="en-US" sz="2400" dirty="0"/>
              <a:t> </a:t>
            </a:r>
            <a:r>
              <a:rPr lang="en-US" sz="2400" dirty="0"/>
              <a:t>LIKE</a:t>
            </a:r>
            <a:r>
              <a:rPr lang="zh-CN" altLang="en-US" sz="2400" dirty="0"/>
              <a:t>花费</a:t>
            </a:r>
            <a:r>
              <a:rPr lang="en-US" altLang="zh-CN" sz="2400" dirty="0"/>
              <a:t>4</a:t>
            </a:r>
            <a:r>
              <a:rPr lang="zh-CN" altLang="en-US" sz="2400" dirty="0"/>
              <a:t>秒</a:t>
            </a:r>
            <a:endParaRPr lang="en-US" altLang="zh-CN" sz="2400" dirty="0"/>
          </a:p>
          <a:p>
            <a:pPr>
              <a:defRPr/>
            </a:pPr>
            <a:r>
              <a:rPr lang="zh-CN" altLang="en-US" sz="2400" dirty="0"/>
              <a:t>      </a:t>
            </a:r>
            <a:r>
              <a:rPr lang="en-US" altLang="zh-CN" sz="2400" dirty="0"/>
              <a:t>-</a:t>
            </a:r>
            <a:r>
              <a:rPr lang="zh-CN" altLang="en-US" sz="2400" dirty="0"/>
              <a:t> </a:t>
            </a:r>
            <a:r>
              <a:rPr lang="en-US" sz="2400" dirty="0"/>
              <a:t>FREETEXT</a:t>
            </a:r>
            <a:r>
              <a:rPr lang="zh-CN" altLang="en-US" sz="2400" dirty="0"/>
              <a:t>或者</a:t>
            </a:r>
            <a:r>
              <a:rPr lang="en-US" sz="2400" dirty="0"/>
              <a:t>CONTAINS</a:t>
            </a:r>
            <a:r>
              <a:rPr lang="zh-CN" altLang="en-US" sz="2400" dirty="0"/>
              <a:t>基本是毫秒级</a:t>
            </a:r>
          </a:p>
          <a:p>
            <a:pPr>
              <a:defRPr/>
            </a:pPr>
            <a:endParaRPr lang="en-US" altLang="zh-CN" sz="2400" dirty="0"/>
          </a:p>
          <a:p>
            <a:pPr marL="457200" indent="-457200">
              <a:buFont typeface="Arial" panose="020B0604020202020204" pitchFamily="34" charset="0"/>
              <a:buChar char="•"/>
              <a:defRPr/>
            </a:pPr>
            <a:r>
              <a:rPr lang="zh-CN" altLang="en-US" sz="3000" b="1" dirty="0">
                <a:latin typeface="+mn-ea"/>
                <a:ea typeface="+mn-ea"/>
              </a:rPr>
              <a:t>支持的检索类型有限</a:t>
            </a:r>
          </a:p>
          <a:p>
            <a:pPr>
              <a:defRPr/>
            </a:pPr>
            <a:r>
              <a:rPr lang="zh-CN" altLang="en-US" sz="2400" dirty="0"/>
              <a:t>      </a:t>
            </a:r>
            <a:r>
              <a:rPr lang="en-US" altLang="zh-CN" sz="2400" dirty="0"/>
              <a:t>-</a:t>
            </a:r>
            <a:r>
              <a:rPr lang="zh-CN" altLang="en-US" sz="2400" dirty="0"/>
              <a:t> 检索词有限（只能用索引文件中的关键词）</a:t>
            </a:r>
          </a:p>
          <a:p>
            <a:pPr>
              <a:defRPr/>
            </a:pPr>
            <a:endParaRPr lang="en-US" altLang="zh-CN" sz="2400" dirty="0"/>
          </a:p>
          <a:p>
            <a:pPr>
              <a:defRPr/>
            </a:pPr>
            <a:r>
              <a:rPr lang="zh-CN" altLang="en-US" sz="2400" dirty="0"/>
              <a:t>      </a:t>
            </a:r>
            <a:r>
              <a:rPr lang="en-US" altLang="zh-CN" sz="2400" dirty="0"/>
              <a:t>-</a:t>
            </a:r>
            <a:r>
              <a:rPr lang="zh-CN" altLang="en-US" sz="2400" dirty="0"/>
              <a:t> 倒排文件中的索引效率可能不高</a:t>
            </a:r>
          </a:p>
          <a:p>
            <a:pPr>
              <a:defRPr/>
            </a:pPr>
            <a:endParaRPr lang="en-US" altLang="zh-CN" sz="2400" dirty="0"/>
          </a:p>
          <a:p>
            <a:pPr>
              <a:defRPr/>
            </a:pPr>
            <a:r>
              <a:rPr lang="zh-CN" altLang="en-US" sz="2400" dirty="0"/>
              <a:t>      </a:t>
            </a:r>
            <a:r>
              <a:rPr lang="en-US" altLang="zh-CN" sz="2400" dirty="0"/>
              <a:t>-</a:t>
            </a:r>
            <a:r>
              <a:rPr lang="zh-CN" altLang="en-US" sz="2400" dirty="0"/>
              <a:t> 需要的空间代价往往很高</a:t>
            </a:r>
          </a:p>
          <a:p>
            <a:pPr>
              <a:defRPr/>
            </a:pPr>
            <a:endParaRPr lang="en-US" altLang="zh-CN" sz="2400" dirty="0"/>
          </a:p>
        </p:txBody>
      </p:sp>
    </p:spTree>
    <p:extLst>
      <p:ext uri="{BB962C8B-B14F-4D97-AF65-F5344CB8AC3E}">
        <p14:creationId xmlns:p14="http://schemas.microsoft.com/office/powerpoint/2010/main" val="197440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14.5</a:t>
            </a:r>
            <a:r>
              <a:rPr lang="zh-CN" altLang="en-US" sz="2800" dirty="0"/>
              <a:t> 动态索引</a:t>
            </a:r>
            <a:endParaRPr lang="zh-CN" altLang="en-US" dirty="0"/>
          </a:p>
        </p:txBody>
      </p:sp>
      <p:sp>
        <p:nvSpPr>
          <p:cNvPr id="3" name="副标题 2"/>
          <p:cNvSpPr>
            <a:spLocks noGrp="1"/>
          </p:cNvSpPr>
          <p:nvPr>
            <p:ph type="subTitle" idx="1"/>
          </p:nvPr>
        </p:nvSpPr>
        <p:spPr/>
        <p:txBody>
          <a:bodyPr/>
          <a:lstStyle/>
          <a:p>
            <a:r>
              <a:rPr lang="en-US" altLang="zh-CN" dirty="0"/>
              <a:t>14.5 </a:t>
            </a:r>
            <a:r>
              <a:rPr lang="zh-CN" altLang="en-US" dirty="0"/>
              <a:t>动态索引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5" name="Rectangle 3">
            <a:extLst>
              <a:ext uri="{FF2B5EF4-FFF2-40B4-BE49-F238E27FC236}">
                <a16:creationId xmlns:a16="http://schemas.microsoft.com/office/drawing/2014/main" id="{E7B3A6EA-91CF-4B4A-9D47-D94A988F1F37}"/>
              </a:ext>
            </a:extLst>
          </p:cNvPr>
          <p:cNvSpPr txBox="1">
            <a:spLocks noChangeArrowheads="1"/>
          </p:cNvSpPr>
          <p:nvPr/>
        </p:nvSpPr>
        <p:spPr>
          <a:xfrm>
            <a:off x="1406247" y="1647810"/>
            <a:ext cx="9808093"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b="1" dirty="0">
                <a:latin typeface="+mn-ea"/>
                <a:ea typeface="+mn-ea"/>
              </a:rPr>
              <a:t>动态索引结构</a:t>
            </a:r>
            <a:endParaRPr lang="en-US" altLang="zh-CN" sz="3000" b="1" dirty="0">
              <a:latin typeface="+mn-ea"/>
              <a:ea typeface="+mn-ea"/>
            </a:endParaRPr>
          </a:p>
          <a:p>
            <a:pPr marL="457200" indent="-457200">
              <a:buFont typeface="Arial" panose="020B0604020202020204" pitchFamily="34" charset="0"/>
              <a:buChar char="•"/>
              <a:defRPr/>
            </a:pPr>
            <a:endParaRPr lang="en-US" altLang="zh-CN" sz="3000" b="1" dirty="0">
              <a:latin typeface="+mn-ea"/>
              <a:ea typeface="+mn-ea"/>
            </a:endParaRPr>
          </a:p>
          <a:p>
            <a:pPr>
              <a:defRPr/>
            </a:pPr>
            <a:r>
              <a:rPr lang="zh-CN" altLang="en-US" sz="2400" dirty="0"/>
              <a:t>      </a:t>
            </a:r>
            <a:r>
              <a:rPr lang="en-US" altLang="zh-CN" sz="2400" dirty="0"/>
              <a:t>-</a:t>
            </a:r>
            <a:r>
              <a:rPr lang="zh-CN" altLang="en-US" sz="2400" dirty="0"/>
              <a:t> 索引结构本身也可能发生改变</a:t>
            </a:r>
            <a:endParaRPr lang="en-US" altLang="zh-CN" sz="2400" dirty="0"/>
          </a:p>
          <a:p>
            <a:pPr>
              <a:defRPr/>
            </a:pPr>
            <a:endParaRPr lang="en-US" altLang="zh-CN" sz="2400" dirty="0"/>
          </a:p>
          <a:p>
            <a:pPr>
              <a:defRPr/>
            </a:pPr>
            <a:r>
              <a:rPr lang="zh-CN" altLang="en-US" sz="2400" dirty="0"/>
              <a:t>      </a:t>
            </a:r>
            <a:r>
              <a:rPr lang="en-US" altLang="zh-CN" sz="2400" dirty="0"/>
              <a:t>-</a:t>
            </a:r>
            <a:r>
              <a:rPr lang="zh-CN" altLang="en-US" sz="2400" dirty="0"/>
              <a:t> 在系统运行过程中插入或删除记录时</a:t>
            </a:r>
            <a:endParaRPr lang="en-US" altLang="zh-CN" sz="2400" dirty="0"/>
          </a:p>
          <a:p>
            <a:pPr marL="457200" indent="-457200">
              <a:buFont typeface="Arial" panose="020B0604020202020204" pitchFamily="34" charset="0"/>
              <a:buChar char="•"/>
              <a:defRPr/>
            </a:pPr>
            <a:r>
              <a:rPr lang="zh-CN" altLang="en-US" sz="3000" b="1" dirty="0">
                <a:latin typeface="+mn-ea"/>
                <a:ea typeface="+mn-ea"/>
              </a:rPr>
              <a:t>目的</a:t>
            </a:r>
            <a:endParaRPr lang="en-US" altLang="zh-CN" sz="3000" b="1" dirty="0">
              <a:latin typeface="+mn-ea"/>
              <a:ea typeface="+mn-ea"/>
            </a:endParaRPr>
          </a:p>
          <a:p>
            <a:pPr>
              <a:defRPr/>
            </a:pPr>
            <a:endParaRPr lang="zh-CN" altLang="en-US" sz="3000" b="1" dirty="0">
              <a:latin typeface="+mn-ea"/>
              <a:ea typeface="+mn-ea"/>
            </a:endParaRPr>
          </a:p>
          <a:p>
            <a:r>
              <a:rPr lang="zh-CN" altLang="en-US" sz="2400" dirty="0"/>
              <a:t>      </a:t>
            </a:r>
            <a:r>
              <a:rPr lang="en-US" altLang="zh-CN" sz="2400" dirty="0"/>
              <a:t>– </a:t>
            </a:r>
            <a:r>
              <a:rPr lang="zh-CN" altLang="en-US" sz="2400" dirty="0"/>
              <a:t>保持较好的性能 </a:t>
            </a:r>
          </a:p>
          <a:p>
            <a:r>
              <a:rPr lang="en-US" altLang="zh-CN" sz="1800" dirty="0">
                <a:solidFill>
                  <a:srgbClr val="000000"/>
                </a:solidFill>
                <a:effectLst/>
                <a:latin typeface="LucidaFax"/>
              </a:rPr>
              <a:t>	</a:t>
            </a:r>
            <a:r>
              <a:rPr lang="en-US" altLang="zh-CN" sz="2400" dirty="0"/>
              <a:t>•</a:t>
            </a:r>
            <a:r>
              <a:rPr lang="zh-CN" altLang="en-US" sz="2400" dirty="0"/>
              <a:t> 例如较高的 </a:t>
            </a:r>
            <a:r>
              <a:rPr lang="zh-CN" altLang="en-US" sz="2400" dirty="0">
                <a:solidFill>
                  <a:srgbClr val="FF0000"/>
                </a:solidFill>
              </a:rPr>
              <a:t>检索 </a:t>
            </a:r>
            <a:r>
              <a:rPr lang="zh-CN" altLang="en-US" sz="2400" dirty="0"/>
              <a:t>效率</a:t>
            </a:r>
          </a:p>
          <a:p>
            <a:pPr>
              <a:defRPr/>
            </a:pPr>
            <a:endParaRPr lang="en-US" altLang="zh-CN" sz="2400" dirty="0"/>
          </a:p>
        </p:txBody>
      </p:sp>
    </p:spTree>
    <p:extLst>
      <p:ext uri="{BB962C8B-B14F-4D97-AF65-F5344CB8AC3E}">
        <p14:creationId xmlns:p14="http://schemas.microsoft.com/office/powerpoint/2010/main" val="79269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14.5.1 B </a:t>
            </a:r>
            <a:r>
              <a:rPr lang="zh-CN" altLang="en-US" sz="2800" dirty="0"/>
              <a:t>树</a:t>
            </a:r>
          </a:p>
        </p:txBody>
      </p:sp>
      <p:sp>
        <p:nvSpPr>
          <p:cNvPr id="3" name="副标题 2"/>
          <p:cNvSpPr>
            <a:spLocks noGrp="1"/>
          </p:cNvSpPr>
          <p:nvPr>
            <p:ph type="subTitle" idx="1"/>
          </p:nvPr>
        </p:nvSpPr>
        <p:spPr/>
        <p:txBody>
          <a:bodyPr/>
          <a:lstStyle/>
          <a:p>
            <a:r>
              <a:rPr lang="en-US" altLang="zh-CN" dirty="0"/>
              <a:t>14.5.1 B</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5" name="Rectangle 3">
            <a:extLst>
              <a:ext uri="{FF2B5EF4-FFF2-40B4-BE49-F238E27FC236}">
                <a16:creationId xmlns:a16="http://schemas.microsoft.com/office/drawing/2014/main" id="{E7B3A6EA-91CF-4B4A-9D47-D94A988F1F37}"/>
              </a:ext>
            </a:extLst>
          </p:cNvPr>
          <p:cNvSpPr txBox="1">
            <a:spLocks noChangeArrowheads="1"/>
          </p:cNvSpPr>
          <p:nvPr/>
        </p:nvSpPr>
        <p:spPr>
          <a:xfrm>
            <a:off x="1406247" y="1647810"/>
            <a:ext cx="9808093"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CN" sz="3000" b="1" dirty="0">
                <a:latin typeface="+mn-ea"/>
                <a:ea typeface="+mn-ea"/>
              </a:rPr>
              <a:t>一种</a:t>
            </a:r>
            <a:r>
              <a:rPr lang="zh-CN" altLang="en-US" sz="3000" b="1" dirty="0">
                <a:latin typeface="+mn-ea"/>
                <a:ea typeface="+mn-ea"/>
              </a:rPr>
              <a:t>平衡的多分树（</a:t>
            </a:r>
            <a:r>
              <a:rPr lang="en-US" altLang="zh-CN" sz="3000" b="1" dirty="0">
                <a:latin typeface="+mn-ea"/>
                <a:ea typeface="+mn-ea"/>
              </a:rPr>
              <a:t>Balanced</a:t>
            </a:r>
            <a:r>
              <a:rPr lang="zh-CN" altLang="en-US" sz="3000" b="1" dirty="0">
                <a:latin typeface="+mn-ea"/>
                <a:ea typeface="+mn-ea"/>
              </a:rPr>
              <a:t> </a:t>
            </a:r>
            <a:r>
              <a:rPr lang="en-US" altLang="zh-CN" sz="3000" b="1" dirty="0">
                <a:latin typeface="+mn-ea"/>
                <a:ea typeface="+mn-ea"/>
              </a:rPr>
              <a:t>Tree</a:t>
            </a:r>
            <a:r>
              <a:rPr lang="zh-CN" altLang="en-US" sz="3000" b="1" dirty="0">
                <a:latin typeface="+mn-ea"/>
                <a:ea typeface="+mn-ea"/>
              </a:rPr>
              <a:t>）</a:t>
            </a:r>
            <a:endParaRPr lang="en-US" altLang="zh-CN" sz="3000" b="1" dirty="0">
              <a:latin typeface="+mn-ea"/>
              <a:ea typeface="+mn-ea"/>
            </a:endParaRPr>
          </a:p>
          <a:p>
            <a:pPr>
              <a:defRPr/>
            </a:pPr>
            <a:r>
              <a:rPr lang="zh-CN" altLang="en-US" sz="2400" dirty="0"/>
              <a:t>      </a:t>
            </a:r>
            <a:endParaRPr lang="en-US" altLang="zh-CN" sz="2400" dirty="0"/>
          </a:p>
        </p:txBody>
      </p:sp>
      <p:pic>
        <p:nvPicPr>
          <p:cNvPr id="7" name="Picture 6">
            <a:extLst>
              <a:ext uri="{FF2B5EF4-FFF2-40B4-BE49-F238E27FC236}">
                <a16:creationId xmlns:a16="http://schemas.microsoft.com/office/drawing/2014/main" id="{5BFCE756-9733-2C43-A4B1-E5718442FF68}"/>
              </a:ext>
            </a:extLst>
          </p:cNvPr>
          <p:cNvPicPr>
            <a:picLocks noGrp="1" noChangeAspect="1" noChangeArrowheads="1"/>
          </p:cNvPicPr>
          <p:nvPr/>
        </p:nvPicPr>
        <p:blipFill>
          <a:blip r:embed="rId3"/>
          <a:srcRect/>
          <a:stretch>
            <a:fillRect/>
          </a:stretch>
        </p:blipFill>
        <p:spPr bwMode="auto">
          <a:xfrm>
            <a:off x="2156834" y="3137498"/>
            <a:ext cx="7151688"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a:extLst>
              <a:ext uri="{FF2B5EF4-FFF2-40B4-BE49-F238E27FC236}">
                <a16:creationId xmlns:a16="http://schemas.microsoft.com/office/drawing/2014/main" id="{E9FA9BED-80AB-D840-A097-5BCD75811DB8}"/>
              </a:ext>
            </a:extLst>
          </p:cNvPr>
          <p:cNvSpPr>
            <a:spLocks noChangeArrowheads="1"/>
          </p:cNvSpPr>
          <p:nvPr/>
        </p:nvSpPr>
        <p:spPr bwMode="auto">
          <a:xfrm>
            <a:off x="4038909" y="2417712"/>
            <a:ext cx="2819350" cy="461665"/>
          </a:xfrm>
          <a:prstGeom prst="rect">
            <a:avLst/>
          </a:prstGeom>
          <a:noFill/>
          <a:ln w="31750" algn="ctr">
            <a:noFill/>
            <a:prstDash val="sysDot"/>
            <a:miter lim="800000"/>
            <a:headEnd/>
            <a:tailEnd/>
          </a:ln>
        </p:spPr>
        <p:txBody>
          <a:bodyPr wrap="square">
            <a:spAutoFit/>
          </a:bodyPr>
          <a:lstStyle/>
          <a:p>
            <a:pPr marL="342900" indent="-342900" algn="ctr"/>
            <a:r>
              <a:rPr lang="en-US" altLang="zh-CN" sz="2400" dirty="0">
                <a:solidFill>
                  <a:srgbClr val="FF0000"/>
                </a:solidFill>
                <a:latin typeface="Lucida Fax" pitchFamily="18" charset="0"/>
                <a:ea typeface="微软雅黑" pitchFamily="34" charset="-122"/>
              </a:rPr>
              <a:t>3 </a:t>
            </a:r>
            <a:r>
              <a:rPr lang="zh-CN" altLang="en-US" sz="2400" dirty="0">
                <a:solidFill>
                  <a:srgbClr val="FF0000"/>
                </a:solidFill>
                <a:latin typeface="Lucida Fax" pitchFamily="18" charset="0"/>
                <a:ea typeface="微软雅黑" pitchFamily="34" charset="-122"/>
              </a:rPr>
              <a:t>阶 </a:t>
            </a:r>
            <a:r>
              <a:rPr lang="en-US" altLang="zh-CN" sz="2400" dirty="0">
                <a:solidFill>
                  <a:srgbClr val="FF0000"/>
                </a:solidFill>
                <a:latin typeface="Lucida Fax" pitchFamily="18" charset="0"/>
                <a:ea typeface="微软雅黑" pitchFamily="34" charset="-122"/>
              </a:rPr>
              <a:t>B </a:t>
            </a:r>
            <a:r>
              <a:rPr lang="zh-CN" altLang="en-US" sz="2400" dirty="0">
                <a:solidFill>
                  <a:srgbClr val="FF0000"/>
                </a:solidFill>
                <a:latin typeface="Lucida Fax" pitchFamily="18" charset="0"/>
                <a:ea typeface="微软雅黑" pitchFamily="34" charset="-122"/>
              </a:rPr>
              <a:t>树   </a:t>
            </a:r>
            <a:r>
              <a:rPr lang="en-US" altLang="zh-CN" sz="2400" dirty="0">
                <a:solidFill>
                  <a:srgbClr val="FF0000"/>
                </a:solidFill>
                <a:latin typeface="Lucida Fax" pitchFamily="18" charset="0"/>
                <a:ea typeface="微软雅黑" pitchFamily="34" charset="-122"/>
              </a:rPr>
              <a:t>2-3 </a:t>
            </a:r>
            <a:r>
              <a:rPr lang="zh-CN" altLang="en-US" sz="2400" dirty="0">
                <a:solidFill>
                  <a:srgbClr val="FF0000"/>
                </a:solidFill>
                <a:latin typeface="Lucida Fax" pitchFamily="18" charset="0"/>
                <a:ea typeface="微软雅黑" pitchFamily="34" charset="-122"/>
              </a:rPr>
              <a:t>树</a:t>
            </a:r>
          </a:p>
        </p:txBody>
      </p:sp>
    </p:spTree>
    <p:extLst>
      <p:ext uri="{BB962C8B-B14F-4D97-AF65-F5344CB8AC3E}">
        <p14:creationId xmlns:p14="http://schemas.microsoft.com/office/powerpoint/2010/main" val="382705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14.1 </a:t>
            </a:r>
            <a:r>
              <a:rPr lang="zh-CN" altLang="en-CN" sz="2800" dirty="0"/>
              <a:t>问题</a:t>
            </a:r>
            <a:r>
              <a:rPr lang="zh-CN" altLang="en-US" sz="2800" dirty="0"/>
              <a:t>引入：索引和查询</a:t>
            </a:r>
          </a:p>
        </p:txBody>
      </p:sp>
      <p:sp>
        <p:nvSpPr>
          <p:cNvPr id="3" name="副标题 2"/>
          <p:cNvSpPr>
            <a:spLocks noGrp="1"/>
          </p:cNvSpPr>
          <p:nvPr>
            <p:ph type="subTitle" idx="1"/>
          </p:nvPr>
        </p:nvSpPr>
        <p:spPr/>
        <p:txBody>
          <a:bodyPr/>
          <a:lstStyle/>
          <a:p>
            <a:r>
              <a:rPr lang="en-US" altLang="zh-CN" dirty="0"/>
              <a:t>14.1 </a:t>
            </a:r>
            <a:r>
              <a:rPr lang="zh-CN" altLang="en-CN" dirty="0"/>
              <a:t>问题</a:t>
            </a:r>
            <a:r>
              <a:rPr lang="zh-CN" altLang="en-US" dirty="0"/>
              <a:t>引入：索引和查询</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Rectangle 3">
            <a:extLst>
              <a:ext uri="{FF2B5EF4-FFF2-40B4-BE49-F238E27FC236}">
                <a16:creationId xmlns:a16="http://schemas.microsoft.com/office/drawing/2014/main" id="{98D6C823-D5A9-B446-8548-26F465DB16F0}"/>
              </a:ext>
            </a:extLst>
          </p:cNvPr>
          <p:cNvSpPr txBox="1">
            <a:spLocks noChangeArrowheads="1"/>
          </p:cNvSpPr>
          <p:nvPr/>
        </p:nvSpPr>
        <p:spPr>
          <a:xfrm>
            <a:off x="838199" y="1377650"/>
            <a:ext cx="10672483"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b="1" dirty="0">
                <a:latin typeface="+mn-ea"/>
                <a:ea typeface="+mn-ea"/>
              </a:rPr>
              <a:t>索引</a:t>
            </a:r>
            <a:endParaRPr lang="en-US" altLang="zh-CN" sz="3000" b="1" dirty="0">
              <a:latin typeface="+mn-ea"/>
              <a:ea typeface="+mn-ea"/>
            </a:endParaRPr>
          </a:p>
          <a:p>
            <a:pPr marL="914400" lvl="1" indent="-457200" algn="l">
              <a:buFont typeface="Arial" panose="020B0604020202020204" pitchFamily="34" charset="0"/>
              <a:buChar char="•"/>
              <a:defRPr/>
            </a:pPr>
            <a:r>
              <a:rPr lang="zh-CN" altLang="en-US" sz="2400" dirty="0">
                <a:latin typeface="+mn-ea"/>
                <a:ea typeface="+mn-ea"/>
              </a:rPr>
              <a:t>索引是一本书籍的重要组成部分</a:t>
            </a:r>
            <a:r>
              <a:rPr lang="zh-CN" altLang="en-US" sz="2400" dirty="0">
                <a:latin typeface="+mn-ea"/>
              </a:rPr>
              <a:t>，方便读者快速查找该名词的定义和含义</a:t>
            </a:r>
            <a:endParaRPr lang="en-US" altLang="zh-CN" sz="2400" dirty="0">
              <a:latin typeface="+mn-ea"/>
            </a:endParaRPr>
          </a:p>
          <a:p>
            <a:pPr marL="914400" lvl="1" indent="-457200" algn="l">
              <a:buFont typeface="Arial" panose="020B0604020202020204" pitchFamily="34" charset="0"/>
              <a:buChar char="•"/>
              <a:defRPr/>
            </a:pPr>
            <a:r>
              <a:rPr lang="zh-CN" altLang="en-US" sz="2400" dirty="0">
                <a:latin typeface="+mn-ea"/>
              </a:rPr>
              <a:t>字典中的目录，可以按拼音、笔画、偏旁部首等排序的索引快速查找到需要的字词</a:t>
            </a:r>
            <a:endParaRPr lang="en-US" altLang="zh-CN" sz="2400" dirty="0">
              <a:latin typeface="+mn-ea"/>
            </a:endParaRPr>
          </a:p>
          <a:p>
            <a:pPr marL="914400" lvl="1" indent="-457200" algn="l">
              <a:buFont typeface="Arial" panose="020B0604020202020204" pitchFamily="34" charset="0"/>
              <a:buChar char="•"/>
              <a:defRPr/>
            </a:pPr>
            <a:r>
              <a:rPr lang="zh-CN" altLang="en-US" sz="2400" dirty="0">
                <a:latin typeface="+mn-ea"/>
              </a:rPr>
              <a:t>大型的商业中心或写字楼，在入口的醒目给出了各个公司或门店的门牌号码索引</a:t>
            </a:r>
            <a:endParaRPr lang="zh-CN" altLang="en-US" sz="3000" b="1" dirty="0">
              <a:latin typeface="+mn-ea"/>
              <a:ea typeface="+mn-ea"/>
            </a:endParaRPr>
          </a:p>
          <a:p>
            <a:pPr marL="457200" indent="-457200">
              <a:buFont typeface="Arial" panose="020B0604020202020204" pitchFamily="34" charset="0"/>
              <a:buChar char="•"/>
              <a:defRPr/>
            </a:pPr>
            <a:r>
              <a:rPr lang="zh-CN" altLang="en-CN" sz="3000" b="1" dirty="0">
                <a:latin typeface="+mn-ea"/>
                <a:ea typeface="+mn-ea"/>
              </a:rPr>
              <a:t>查找</a:t>
            </a:r>
            <a:r>
              <a:rPr lang="zh-CN" altLang="en-US" sz="3000" b="1" dirty="0">
                <a:latin typeface="+mn-ea"/>
                <a:ea typeface="+mn-ea"/>
              </a:rPr>
              <a:t>：</a:t>
            </a:r>
            <a:endParaRPr lang="en-US" altLang="zh-CN" sz="3000" b="1" dirty="0">
              <a:latin typeface="+mn-ea"/>
              <a:ea typeface="+mn-ea"/>
            </a:endParaRPr>
          </a:p>
          <a:p>
            <a:pPr marL="914400" lvl="1" indent="-457200" algn="l">
              <a:buFont typeface="Arial" panose="020B0604020202020204" pitchFamily="34" charset="0"/>
              <a:buChar char="•"/>
              <a:defRPr/>
            </a:pPr>
            <a:r>
              <a:rPr lang="zh-CN" altLang="en-US" sz="2400" dirty="0">
                <a:latin typeface="+mn-ea"/>
              </a:rPr>
              <a:t>查找是在数据元素集合中，通过一定的方法找出与给定的关键码相同的数据元素的过程。</a:t>
            </a:r>
            <a:endParaRPr lang="en-US" altLang="zh-CN" sz="2400" dirty="0">
              <a:latin typeface="+mn-ea"/>
            </a:endParaRPr>
          </a:p>
          <a:p>
            <a:pPr marL="914400" lvl="1" indent="-457200" algn="l">
              <a:buFont typeface="Arial" panose="020B0604020202020204" pitchFamily="34" charset="0"/>
              <a:buChar char="•"/>
              <a:defRPr/>
            </a:pPr>
            <a:r>
              <a:rPr lang="zh-CN" altLang="en-US" sz="2400" dirty="0">
                <a:latin typeface="+mn-ea"/>
              </a:rPr>
              <a:t>查找算法通常取决于待查找的数据结构，甚至可能包括关于数据的先验知识。</a:t>
            </a:r>
          </a:p>
          <a:p>
            <a:pPr marL="914400" lvl="1" indent="-457200" algn="l">
              <a:buFont typeface="Arial" panose="020B0604020202020204" pitchFamily="34" charset="0"/>
              <a:buChar char="•"/>
              <a:defRPr/>
            </a:pPr>
            <a:endParaRPr lang="en-US" altLang="zh-CN" sz="2400" dirty="0">
              <a:latin typeface="+mn-ea"/>
            </a:endParaRPr>
          </a:p>
        </p:txBody>
      </p:sp>
    </p:spTree>
    <p:extLst>
      <p:ext uri="{BB962C8B-B14F-4D97-AF65-F5344CB8AC3E}">
        <p14:creationId xmlns:p14="http://schemas.microsoft.com/office/powerpoint/2010/main" val="3766103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m </a:t>
            </a:r>
            <a:r>
              <a:rPr lang="zh-CN" altLang="en-US" sz="2800" dirty="0"/>
              <a:t>阶 </a:t>
            </a:r>
            <a:r>
              <a:rPr lang="en-US" altLang="zh-CN" sz="2800" dirty="0"/>
              <a:t>B </a:t>
            </a:r>
            <a:r>
              <a:rPr lang="zh-CN" altLang="en-US" sz="2800" dirty="0"/>
              <a:t>树的结构定义</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7A6067BA-611A-EA4A-9BE9-12F487FA0D2F}"/>
                  </a:ext>
                </a:extLst>
              </p:cNvPr>
              <p:cNvSpPr txBox="1">
                <a:spLocks noChangeArrowheads="1"/>
              </p:cNvSpPr>
              <p:nvPr/>
            </p:nvSpPr>
            <p:spPr>
              <a:xfrm>
                <a:off x="838199" y="1949570"/>
                <a:ext cx="10686691" cy="402774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defRPr/>
                </a:pPr>
                <a:r>
                  <a:rPr lang="en-US" altLang="zh-CN" sz="3000" b="1" dirty="0">
                    <a:latin typeface="+mn-ea"/>
                    <a:ea typeface="+mn-ea"/>
                  </a:rPr>
                  <a:t>(1) </a:t>
                </a:r>
                <a:r>
                  <a:rPr lang="zh-CN" altLang="en-US" sz="3000" b="1" dirty="0">
                    <a:latin typeface="+mn-ea"/>
                    <a:ea typeface="+mn-ea"/>
                  </a:rPr>
                  <a:t>每个结点至多有 </a:t>
                </a:r>
                <a:r>
                  <a:rPr lang="en-US" altLang="zh-CN" sz="3000" b="1" dirty="0">
                    <a:latin typeface="+mn-ea"/>
                    <a:ea typeface="+mn-ea"/>
                  </a:rPr>
                  <a:t>m </a:t>
                </a:r>
                <a:r>
                  <a:rPr lang="zh-CN" altLang="en-US" sz="3000" b="1" dirty="0">
                    <a:latin typeface="+mn-ea"/>
                    <a:ea typeface="+mn-ea"/>
                  </a:rPr>
                  <a:t>个子结点</a:t>
                </a:r>
              </a:p>
              <a:p>
                <a:pPr>
                  <a:lnSpc>
                    <a:spcPct val="110000"/>
                  </a:lnSpc>
                  <a:defRPr/>
                </a:pPr>
                <a:r>
                  <a:rPr lang="en-US" altLang="zh-CN" sz="3000" b="1" dirty="0">
                    <a:latin typeface="+mn-ea"/>
                    <a:ea typeface="+mn-ea"/>
                  </a:rPr>
                  <a:t>(2) </a:t>
                </a:r>
                <a:r>
                  <a:rPr lang="zh-CN" altLang="en-US" sz="3000" b="1" dirty="0">
                    <a:latin typeface="+mn-ea"/>
                    <a:ea typeface="+mn-ea"/>
                  </a:rPr>
                  <a:t>除根结点和叶结点外，其它每个结点至少有</a:t>
                </a:r>
                <a14:m>
                  <m:oMath xmlns:m="http://schemas.openxmlformats.org/officeDocument/2006/math">
                    <m:d>
                      <m:dPr>
                        <m:begChr m:val="⌈"/>
                        <m:endChr m:val="⌉"/>
                        <m:ctrlPr>
                          <a:rPr lang="en-US" altLang="zh-CN" sz="3000" b="1" i="1" dirty="0">
                            <a:latin typeface="Cambria Math" panose="02040503050406030204" pitchFamily="18" charset="0"/>
                            <a:ea typeface="+mn-ea"/>
                          </a:rPr>
                        </m:ctrlPr>
                      </m:dPr>
                      <m:e>
                        <m:f>
                          <m:fPr>
                            <m:ctrlPr>
                              <a:rPr lang="en-US" altLang="zh-CN" sz="3000" b="1" i="1" dirty="0">
                                <a:latin typeface="Cambria Math" panose="02040503050406030204" pitchFamily="18" charset="0"/>
                                <a:ea typeface="+mn-ea"/>
                              </a:rPr>
                            </m:ctrlPr>
                          </m:fPr>
                          <m:num>
                            <m:r>
                              <a:rPr lang="en-US" altLang="zh-CN" sz="3000" b="1" dirty="0">
                                <a:latin typeface="Cambria Math" panose="02040503050406030204" pitchFamily="18" charset="0"/>
                                <a:ea typeface="+mn-ea"/>
                              </a:rPr>
                              <m:t>𝑚</m:t>
                            </m:r>
                          </m:num>
                          <m:den>
                            <m:r>
                              <a:rPr lang="en-US" altLang="zh-CN" sz="3000" b="1" dirty="0">
                                <a:latin typeface="Cambria Math" panose="02040503050406030204" pitchFamily="18" charset="0"/>
                                <a:ea typeface="+mn-ea"/>
                              </a:rPr>
                              <m:t>2</m:t>
                            </m:r>
                          </m:den>
                        </m:f>
                      </m:e>
                    </m:d>
                  </m:oMath>
                </a14:m>
                <a:r>
                  <a:rPr lang="zh-CN" altLang="en-US" sz="3000" b="1" dirty="0">
                    <a:latin typeface="+mn-ea"/>
                    <a:ea typeface="+mn-ea"/>
                  </a:rPr>
                  <a:t>个子结点</a:t>
                </a:r>
              </a:p>
              <a:p>
                <a:pPr>
                  <a:lnSpc>
                    <a:spcPct val="110000"/>
                  </a:lnSpc>
                  <a:defRPr/>
                </a:pPr>
                <a:r>
                  <a:rPr lang="en-US" altLang="zh-CN" sz="3000" b="1" dirty="0">
                    <a:latin typeface="+mn-ea"/>
                    <a:ea typeface="+mn-ea"/>
                  </a:rPr>
                  <a:t>(3) </a:t>
                </a:r>
                <a:r>
                  <a:rPr lang="zh-CN" altLang="en-US" sz="3000" b="1" dirty="0">
                    <a:latin typeface="+mn-ea"/>
                    <a:ea typeface="+mn-ea"/>
                  </a:rPr>
                  <a:t>根结点至少有两个子结点</a:t>
                </a:r>
                <a:endParaRPr lang="en-US" altLang="zh-CN" sz="3000" b="1" dirty="0">
                  <a:latin typeface="+mn-ea"/>
                  <a:ea typeface="+mn-ea"/>
                </a:endParaRPr>
              </a:p>
              <a:p>
                <a:pPr>
                  <a:lnSpc>
                    <a:spcPct val="110000"/>
                  </a:lnSpc>
                  <a:defRPr/>
                </a:pPr>
                <a:r>
                  <a:rPr lang="zh-CN" altLang="en-US" sz="3000" b="1" dirty="0">
                    <a:latin typeface="+mn-ea"/>
                    <a:ea typeface="+mn-ea"/>
                  </a:rPr>
                  <a:t>    </a:t>
                </a:r>
                <a:r>
                  <a:rPr lang="en-US" altLang="zh-CN" sz="3000" b="1" dirty="0">
                    <a:latin typeface="+mn-ea"/>
                    <a:ea typeface="+mn-ea"/>
                  </a:rPr>
                  <a:t>-</a:t>
                </a:r>
                <a:r>
                  <a:rPr lang="zh-CN" altLang="en-US" sz="3000" b="1" dirty="0">
                    <a:latin typeface="+mn-ea"/>
                    <a:ea typeface="+mn-ea"/>
                  </a:rPr>
                  <a:t> </a:t>
                </a:r>
                <a:r>
                  <a:rPr lang="zh-CN" altLang="en-US" sz="2400" dirty="0">
                    <a:latin typeface="+mn-ea"/>
                  </a:rPr>
                  <a:t>唯一例外的是根结点就是叶结点时没有子结点</a:t>
                </a:r>
                <a:endParaRPr lang="en-US" altLang="zh-CN" sz="2400" dirty="0">
                  <a:latin typeface="+mn-ea"/>
                </a:endParaRPr>
              </a:p>
              <a:p>
                <a:pPr>
                  <a:lnSpc>
                    <a:spcPct val="110000"/>
                  </a:lnSpc>
                  <a:defRPr/>
                </a:pPr>
                <a:r>
                  <a:rPr lang="zh-CN" altLang="en-US" sz="2400" dirty="0">
                    <a:latin typeface="+mn-ea"/>
                  </a:rPr>
                  <a:t>     </a:t>
                </a:r>
                <a:r>
                  <a:rPr lang="en-US" altLang="zh-CN" sz="2400" dirty="0">
                    <a:latin typeface="+mn-ea"/>
                  </a:rPr>
                  <a:t>-</a:t>
                </a:r>
                <a:r>
                  <a:rPr lang="zh-CN" altLang="en-US" sz="2400" dirty="0">
                    <a:latin typeface="+mn-ea"/>
                  </a:rPr>
                  <a:t>  此时 </a:t>
                </a:r>
                <a:r>
                  <a:rPr lang="en-US" altLang="zh-CN" sz="2400" dirty="0">
                    <a:latin typeface="+mn-ea"/>
                  </a:rPr>
                  <a:t>B </a:t>
                </a:r>
                <a:r>
                  <a:rPr lang="zh-CN" altLang="en-US" sz="2400" dirty="0">
                    <a:latin typeface="+mn-ea"/>
                  </a:rPr>
                  <a:t>树只包含一个结点</a:t>
                </a:r>
              </a:p>
              <a:p>
                <a:pPr>
                  <a:lnSpc>
                    <a:spcPct val="110000"/>
                  </a:lnSpc>
                  <a:defRPr/>
                </a:pPr>
                <a:r>
                  <a:rPr lang="en-US" altLang="zh-CN" sz="3000" b="1" dirty="0">
                    <a:latin typeface="+mn-ea"/>
                    <a:ea typeface="+mn-ea"/>
                  </a:rPr>
                  <a:t>(4) </a:t>
                </a:r>
                <a:r>
                  <a:rPr lang="zh-CN" altLang="en-US" sz="3000" b="1" dirty="0">
                    <a:latin typeface="+mn-ea"/>
                    <a:ea typeface="+mn-ea"/>
                  </a:rPr>
                  <a:t>所有的叶结点在同一层</a:t>
                </a:r>
              </a:p>
              <a:p>
                <a:pPr>
                  <a:lnSpc>
                    <a:spcPct val="110000"/>
                  </a:lnSpc>
                  <a:defRPr/>
                </a:pPr>
                <a:r>
                  <a:rPr lang="en-US" altLang="zh-CN" sz="3000" b="1" dirty="0">
                    <a:latin typeface="+mn-ea"/>
                    <a:ea typeface="+mn-ea"/>
                  </a:rPr>
                  <a:t>(5) </a:t>
                </a:r>
                <a:r>
                  <a:rPr lang="zh-CN" altLang="en-US" sz="3000" b="1" dirty="0">
                    <a:latin typeface="+mn-ea"/>
                    <a:ea typeface="+mn-ea"/>
                  </a:rPr>
                  <a:t>有 </a:t>
                </a:r>
                <a:r>
                  <a:rPr lang="en-US" altLang="zh-CN" sz="3000" b="1" dirty="0">
                    <a:latin typeface="+mn-ea"/>
                    <a:ea typeface="+mn-ea"/>
                  </a:rPr>
                  <a:t>k </a:t>
                </a:r>
                <a:r>
                  <a:rPr lang="zh-CN" altLang="en-US" sz="3000" b="1" dirty="0">
                    <a:latin typeface="+mn-ea"/>
                    <a:ea typeface="+mn-ea"/>
                  </a:rPr>
                  <a:t>个子结点的非根结点恰好包含 </a:t>
                </a:r>
                <a:r>
                  <a:rPr lang="en-US" altLang="zh-CN" sz="3000" b="1" dirty="0">
                    <a:latin typeface="+mn-ea"/>
                    <a:ea typeface="+mn-ea"/>
                  </a:rPr>
                  <a:t>k-1 </a:t>
                </a:r>
                <a:r>
                  <a:rPr lang="zh-CN" altLang="en-US" sz="3000" b="1" dirty="0">
                    <a:latin typeface="+mn-ea"/>
                    <a:ea typeface="+mn-ea"/>
                  </a:rPr>
                  <a:t>个关键码 </a:t>
                </a:r>
              </a:p>
            </p:txBody>
          </p:sp>
        </mc:Choice>
        <mc:Fallback xmlns="">
          <p:sp>
            <p:nvSpPr>
              <p:cNvPr id="9" name="Rectangle 3">
                <a:extLst>
                  <a:ext uri="{FF2B5EF4-FFF2-40B4-BE49-F238E27FC236}">
                    <a16:creationId xmlns:a16="http://schemas.microsoft.com/office/drawing/2014/main" id="{7A6067BA-611A-EA4A-9BE9-12F487FA0D2F}"/>
                  </a:ext>
                </a:extLst>
              </p:cNvPr>
              <p:cNvSpPr txBox="1">
                <a:spLocks noRot="1" noChangeAspect="1" noMove="1" noResize="1" noEditPoints="1" noAdjustHandles="1" noChangeArrowheads="1" noChangeShapeType="1" noTextEdit="1"/>
              </p:cNvSpPr>
              <p:nvPr/>
            </p:nvSpPr>
            <p:spPr>
              <a:xfrm>
                <a:off x="838199" y="1949570"/>
                <a:ext cx="10686691" cy="4027748"/>
              </a:xfrm>
              <a:prstGeom prst="rect">
                <a:avLst/>
              </a:prstGeom>
              <a:blipFill>
                <a:blip r:embed="rId2"/>
                <a:stretch>
                  <a:fillRect l="-1186" t="-2201" b="-15409"/>
                </a:stretch>
              </a:blipFill>
            </p:spPr>
            <p:txBody>
              <a:bodyPr/>
              <a:lstStyle/>
              <a:p>
                <a:r>
                  <a:rPr lang="en-CN">
                    <a:noFill/>
                  </a:rPr>
                  <a:t> </a:t>
                </a:r>
              </a:p>
            </p:txBody>
          </p:sp>
        </mc:Fallback>
      </mc:AlternateContent>
      <p:pic>
        <p:nvPicPr>
          <p:cNvPr id="10" name="Picture 9">
            <a:extLst>
              <a:ext uri="{FF2B5EF4-FFF2-40B4-BE49-F238E27FC236}">
                <a16:creationId xmlns:a16="http://schemas.microsoft.com/office/drawing/2014/main" id="{1496D05A-B316-4D43-9A10-F0C8FCC2F9EE}"/>
              </a:ext>
            </a:extLst>
          </p:cNvPr>
          <p:cNvPicPr>
            <a:picLocks noGrp="1" noChangeAspect="1" noChangeArrowheads="1"/>
          </p:cNvPicPr>
          <p:nvPr/>
        </p:nvPicPr>
        <p:blipFill>
          <a:blip r:embed="rId3"/>
          <a:srcRect/>
          <a:stretch>
            <a:fillRect/>
          </a:stretch>
        </p:blipFill>
        <p:spPr bwMode="auto">
          <a:xfrm>
            <a:off x="7992640" y="828020"/>
            <a:ext cx="4199360" cy="1644322"/>
          </a:xfrm>
          <a:prstGeom prst="rect">
            <a:avLst/>
          </a:prstGeom>
          <a:noFill/>
          <a:ln>
            <a:noFill/>
          </a:ln>
          <a:effectLst/>
        </p:spPr>
      </p:pic>
    </p:spTree>
    <p:extLst>
      <p:ext uri="{BB962C8B-B14F-4D97-AF65-F5344CB8AC3E}">
        <p14:creationId xmlns:p14="http://schemas.microsoft.com/office/powerpoint/2010/main" val="2692223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树的性质</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10" name="Picture 9">
            <a:extLst>
              <a:ext uri="{FF2B5EF4-FFF2-40B4-BE49-F238E27FC236}">
                <a16:creationId xmlns:a16="http://schemas.microsoft.com/office/drawing/2014/main" id="{1496D05A-B316-4D43-9A10-F0C8FCC2F9EE}"/>
              </a:ext>
            </a:extLst>
          </p:cNvPr>
          <p:cNvPicPr>
            <a:picLocks noGrp="1" noChangeAspect="1" noChangeArrowheads="1"/>
          </p:cNvPicPr>
          <p:nvPr/>
        </p:nvPicPr>
        <p:blipFill>
          <a:blip r:embed="rId2"/>
          <a:srcRect/>
          <a:stretch>
            <a:fillRect/>
          </a:stretch>
        </p:blipFill>
        <p:spPr bwMode="auto">
          <a:xfrm>
            <a:off x="7992640" y="828020"/>
            <a:ext cx="4199360" cy="1644322"/>
          </a:xfrm>
          <a:prstGeom prst="rect">
            <a:avLst/>
          </a:prstGeom>
          <a:noFill/>
          <a:ln>
            <a:noFill/>
          </a:ln>
          <a:effectLst/>
        </p:spPr>
      </p:pic>
      <p:sp>
        <p:nvSpPr>
          <p:cNvPr id="8" name="Rectangle 3">
            <a:extLst>
              <a:ext uri="{FF2B5EF4-FFF2-40B4-BE49-F238E27FC236}">
                <a16:creationId xmlns:a16="http://schemas.microsoft.com/office/drawing/2014/main" id="{98D6C823-D5A9-B446-8548-26F465DB16F0}"/>
              </a:ext>
            </a:extLst>
          </p:cNvPr>
          <p:cNvSpPr txBox="1">
            <a:spLocks noChangeArrowheads="1"/>
          </p:cNvSpPr>
          <p:nvPr/>
        </p:nvSpPr>
        <p:spPr>
          <a:xfrm>
            <a:off x="758831" y="2116007"/>
            <a:ext cx="10041441"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b="1" dirty="0">
                <a:latin typeface="+mn-ea"/>
                <a:ea typeface="+mn-ea"/>
              </a:rPr>
              <a:t>树高平衡，所有叶结点都在同一层</a:t>
            </a:r>
            <a:endParaRPr lang="en-US" altLang="zh-CN" sz="3000" b="1" dirty="0">
              <a:latin typeface="+mn-ea"/>
              <a:ea typeface="+mn-ea"/>
            </a:endParaRPr>
          </a:p>
          <a:p>
            <a:pPr marL="457200" indent="-457200">
              <a:buFont typeface="Arial" panose="020B0604020202020204" pitchFamily="34" charset="0"/>
              <a:buChar char="•"/>
              <a:defRPr/>
            </a:pPr>
            <a:r>
              <a:rPr lang="zh-CN" altLang="en-US" sz="3000" b="1" dirty="0">
                <a:latin typeface="+mn-ea"/>
                <a:ea typeface="+mn-ea"/>
              </a:rPr>
              <a:t>关键码没有重复，父结点中的关键码是其子结点的分界</a:t>
            </a:r>
            <a:endParaRPr lang="en-US" altLang="zh-CN" sz="3000" b="1" dirty="0">
              <a:latin typeface="+mn-ea"/>
              <a:ea typeface="+mn-ea"/>
            </a:endParaRPr>
          </a:p>
          <a:p>
            <a:pPr>
              <a:lnSpc>
                <a:spcPct val="110000"/>
              </a:lnSpc>
              <a:buFont typeface="Arial" panose="020B0604020202020204" pitchFamily="34" charset="0"/>
              <a:buChar char="•"/>
              <a:defRPr/>
            </a:pPr>
            <a:r>
              <a:rPr lang="zh-CN" altLang="en-US" sz="3000" b="1" dirty="0">
                <a:latin typeface="+mn-ea"/>
                <a:ea typeface="+mn-ea"/>
              </a:rPr>
              <a:t>  </a:t>
            </a:r>
            <a:r>
              <a:rPr lang="en-US" altLang="zh-CN" sz="3000" b="1" dirty="0">
                <a:latin typeface="+mn-ea"/>
                <a:ea typeface="+mn-ea"/>
              </a:rPr>
              <a:t>B</a:t>
            </a:r>
            <a:r>
              <a:rPr lang="zh-CN" altLang="en-US" sz="3000" b="1" dirty="0">
                <a:latin typeface="+mn-ea"/>
                <a:ea typeface="+mn-ea"/>
              </a:rPr>
              <a:t>树把（值接近）相关记录放在同一个磁盘页中，从而利用了访问局部性原理</a:t>
            </a:r>
            <a:endParaRPr lang="en-US" altLang="zh-CN" sz="3000" b="1" dirty="0">
              <a:latin typeface="+mn-ea"/>
              <a:ea typeface="+mn-ea"/>
            </a:endParaRPr>
          </a:p>
          <a:p>
            <a:pPr>
              <a:lnSpc>
                <a:spcPct val="110000"/>
              </a:lnSpc>
              <a:buFont typeface="Arial" panose="020B0604020202020204" pitchFamily="34" charset="0"/>
              <a:buChar char="•"/>
              <a:defRPr/>
            </a:pPr>
            <a:r>
              <a:rPr lang="zh-CN" altLang="en-US" sz="3000" b="1" dirty="0">
                <a:latin typeface="+mn-ea"/>
                <a:ea typeface="+mn-ea"/>
              </a:rPr>
              <a:t>  </a:t>
            </a:r>
            <a:r>
              <a:rPr lang="en-US" altLang="zh-CN" sz="3000" b="1" dirty="0">
                <a:latin typeface="+mn-ea"/>
                <a:ea typeface="+mn-ea"/>
              </a:rPr>
              <a:t>B </a:t>
            </a:r>
            <a:r>
              <a:rPr lang="zh-CN" altLang="en-US" sz="3000" b="1" dirty="0">
                <a:latin typeface="+mn-ea"/>
                <a:ea typeface="+mn-ea"/>
              </a:rPr>
              <a:t>树保证树中至少有一定比例的结点是满的</a:t>
            </a:r>
            <a:endParaRPr lang="en-US" altLang="zh-CN" sz="3000" b="1" dirty="0">
              <a:latin typeface="+mn-ea"/>
              <a:ea typeface="+mn-ea"/>
            </a:endParaRPr>
          </a:p>
          <a:p>
            <a:pPr>
              <a:lnSpc>
                <a:spcPct val="110000"/>
              </a:lnSpc>
              <a:defRPr/>
            </a:pPr>
            <a:r>
              <a:rPr lang="zh-CN" altLang="en-US" sz="3000" b="1" dirty="0">
                <a:latin typeface="+mn-ea"/>
                <a:ea typeface="+mn-ea"/>
              </a:rPr>
              <a:t>   </a:t>
            </a:r>
            <a:r>
              <a:rPr lang="en-US" altLang="zh-CN" sz="2400" dirty="0"/>
              <a:t>-</a:t>
            </a:r>
            <a:r>
              <a:rPr lang="zh-CN" altLang="en-US" sz="2400" dirty="0"/>
              <a:t> 这样能够改进空间的利用率</a:t>
            </a:r>
            <a:endParaRPr lang="en-US" altLang="zh-CN" sz="2400" dirty="0"/>
          </a:p>
          <a:p>
            <a:pPr>
              <a:lnSpc>
                <a:spcPct val="110000"/>
              </a:lnSpc>
              <a:defRPr/>
            </a:pPr>
            <a:r>
              <a:rPr lang="zh-CN" altLang="en-US" sz="2400" dirty="0"/>
              <a:t>       </a:t>
            </a:r>
            <a:r>
              <a:rPr lang="en-US" altLang="zh-CN" sz="2400" dirty="0"/>
              <a:t>-</a:t>
            </a:r>
            <a:r>
              <a:rPr lang="zh-CN" altLang="en-US" sz="2400" dirty="0"/>
              <a:t> 减少检索和更新操作的磁盘读取数目</a:t>
            </a:r>
          </a:p>
          <a:p>
            <a:pPr>
              <a:lnSpc>
                <a:spcPct val="110000"/>
              </a:lnSpc>
              <a:buFont typeface="Arial" panose="020B0604020202020204" pitchFamily="34" charset="0"/>
              <a:buChar char="•"/>
              <a:defRPr/>
            </a:pPr>
            <a:endParaRPr lang="zh-CN" altLang="en-US" sz="3000" b="1" dirty="0">
              <a:latin typeface="+mn-ea"/>
              <a:ea typeface="+mn-ea"/>
            </a:endParaRPr>
          </a:p>
        </p:txBody>
      </p:sp>
    </p:spTree>
    <p:extLst>
      <p:ext uri="{BB962C8B-B14F-4D97-AF65-F5344CB8AC3E}">
        <p14:creationId xmlns:p14="http://schemas.microsoft.com/office/powerpoint/2010/main" val="585464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树的结点结构</a:t>
            </a:r>
          </a:p>
        </p:txBody>
      </p:sp>
      <p:sp>
        <p:nvSpPr>
          <p:cNvPr id="3" name="副标题 2"/>
          <p:cNvSpPr>
            <a:spLocks noGrp="1"/>
          </p:cNvSpPr>
          <p:nvPr>
            <p:ph type="subTitle" idx="1"/>
          </p:nvPr>
        </p:nvSpPr>
        <p:spPr/>
        <p:txBody>
          <a:bodyPr/>
          <a:lstStyle/>
          <a:p>
            <a:r>
              <a:rPr lang="en-US" altLang="zh-CN" dirty="0"/>
              <a:t>14.5.1 B</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Rectangle 3">
            <a:extLst>
              <a:ext uri="{FF2B5EF4-FFF2-40B4-BE49-F238E27FC236}">
                <a16:creationId xmlns:a16="http://schemas.microsoft.com/office/drawing/2014/main" id="{49F6B5C7-6EE2-A34C-96E3-6059AC1823AA}"/>
              </a:ext>
            </a:extLst>
          </p:cNvPr>
          <p:cNvSpPr txBox="1">
            <a:spLocks noChangeArrowheads="1"/>
          </p:cNvSpPr>
          <p:nvPr/>
        </p:nvSpPr>
        <p:spPr>
          <a:xfrm>
            <a:off x="1040771" y="1878611"/>
            <a:ext cx="10915369" cy="42554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Font typeface="Wingdings" pitchFamily="2" charset="2"/>
              <a:buNone/>
              <a:defRPr/>
            </a:pPr>
            <a:r>
              <a:rPr lang="en-US" altLang="zh-CN" sz="2800" b="1" dirty="0">
                <a:latin typeface="+mn-ea"/>
                <a:ea typeface="+mn-ea"/>
                <a:cs typeface="Times New Roman" pitchFamily="18" charset="0"/>
              </a:rPr>
              <a:t>B </a:t>
            </a:r>
            <a:r>
              <a:rPr lang="zh-CN" altLang="en-US" sz="2800" b="1" dirty="0">
                <a:latin typeface="+mn-ea"/>
                <a:ea typeface="+mn-ea"/>
                <a:cs typeface="Times New Roman" pitchFamily="18" charset="0"/>
              </a:rPr>
              <a:t>树的一个包含 </a:t>
            </a:r>
            <a:r>
              <a:rPr lang="en-US" altLang="zh-CN" sz="2800" b="1" dirty="0">
                <a:latin typeface="+mn-ea"/>
                <a:ea typeface="+mn-ea"/>
                <a:cs typeface="Times New Roman" pitchFamily="18" charset="0"/>
              </a:rPr>
              <a:t>j </a:t>
            </a:r>
            <a:r>
              <a:rPr lang="zh-CN" altLang="en-US" sz="2800" b="1" dirty="0">
                <a:latin typeface="+mn-ea"/>
                <a:ea typeface="+mn-ea"/>
                <a:cs typeface="Times New Roman" pitchFamily="18" charset="0"/>
              </a:rPr>
              <a:t>个关键码，</a:t>
            </a:r>
            <a:r>
              <a:rPr lang="en-US" altLang="zh-CN" sz="2800" b="1" dirty="0">
                <a:latin typeface="+mn-ea"/>
                <a:ea typeface="+mn-ea"/>
                <a:cs typeface="Times New Roman" pitchFamily="18" charset="0"/>
              </a:rPr>
              <a:t>j+1 </a:t>
            </a:r>
            <a:r>
              <a:rPr lang="zh-CN" altLang="en-US" sz="2800" b="1" dirty="0">
                <a:latin typeface="+mn-ea"/>
                <a:ea typeface="+mn-ea"/>
                <a:cs typeface="Times New Roman" pitchFamily="18" charset="0"/>
              </a:rPr>
              <a:t>个指针的结点的一般形式为：</a:t>
            </a:r>
          </a:p>
          <a:p>
            <a:pPr algn="just">
              <a:defRPr/>
            </a:pPr>
            <a:endParaRPr lang="zh-CN" altLang="en-US" sz="2400" dirty="0">
              <a:latin typeface="+mn-ea"/>
              <a:ea typeface="+mn-ea"/>
            </a:endParaRPr>
          </a:p>
          <a:p>
            <a:pPr algn="just">
              <a:defRPr/>
            </a:pPr>
            <a:endParaRPr lang="zh-CN" altLang="en-US" sz="2400" dirty="0"/>
          </a:p>
          <a:p>
            <a:pPr algn="just">
              <a:defRPr/>
            </a:pPr>
            <a:endParaRPr lang="en-US" altLang="zh-CN" sz="2400" dirty="0"/>
          </a:p>
          <a:p>
            <a:pPr algn="just">
              <a:defRPr/>
            </a:pPr>
            <a:endParaRPr lang="en-US" altLang="zh-CN" sz="2800" dirty="0"/>
          </a:p>
          <a:p>
            <a:pPr marL="914400" lvl="1" indent="-457200" algn="just">
              <a:buFont typeface="Arial" panose="020B0604020202020204" pitchFamily="34" charset="0"/>
              <a:buChar char="•"/>
              <a:defRPr/>
            </a:pPr>
            <a:r>
              <a:rPr lang="zh-CN" altLang="en-US" sz="2800" b="1" dirty="0">
                <a:latin typeface="+mn-ea"/>
                <a:cs typeface="Times New Roman" pitchFamily="18" charset="0"/>
              </a:rPr>
              <a:t>其中 </a:t>
            </a:r>
            <a:r>
              <a:rPr lang="en-US" altLang="zh-CN" sz="2800" b="1" dirty="0">
                <a:latin typeface="+mn-ea"/>
                <a:cs typeface="Times New Roman" pitchFamily="18" charset="0"/>
              </a:rPr>
              <a:t>K</a:t>
            </a:r>
            <a:r>
              <a:rPr lang="en-US" altLang="zh-CN" sz="2800" b="1" baseline="-25000" dirty="0">
                <a:latin typeface="+mn-ea"/>
                <a:cs typeface="Times New Roman" pitchFamily="18" charset="0"/>
              </a:rPr>
              <a:t>i</a:t>
            </a:r>
            <a:r>
              <a:rPr lang="en-US" altLang="zh-CN" sz="2800" b="1" dirty="0">
                <a:latin typeface="+mn-ea"/>
                <a:cs typeface="Times New Roman" pitchFamily="18" charset="0"/>
              </a:rPr>
              <a:t> </a:t>
            </a:r>
            <a:r>
              <a:rPr lang="zh-CN" altLang="en-US" sz="2800" b="1" dirty="0">
                <a:latin typeface="+mn-ea"/>
                <a:cs typeface="Times New Roman" pitchFamily="18" charset="0"/>
              </a:rPr>
              <a:t>是关键码值，</a:t>
            </a:r>
            <a:r>
              <a:rPr lang="en-US" altLang="zh-CN" sz="2800" b="1" dirty="0">
                <a:latin typeface="+mn-ea"/>
                <a:cs typeface="Times New Roman" pitchFamily="18" charset="0"/>
              </a:rPr>
              <a:t>K</a:t>
            </a:r>
            <a:r>
              <a:rPr lang="en-US" altLang="zh-CN" sz="2800" b="1" baseline="-25000" dirty="0">
                <a:latin typeface="+mn-ea"/>
                <a:cs typeface="Times New Roman" pitchFamily="18" charset="0"/>
              </a:rPr>
              <a:t>1</a:t>
            </a:r>
            <a:r>
              <a:rPr lang="en-US" altLang="zh-CN" sz="2800" b="1" dirty="0">
                <a:latin typeface="+mn-ea"/>
                <a:cs typeface="Times New Roman" pitchFamily="18" charset="0"/>
              </a:rPr>
              <a:t>&lt;K</a:t>
            </a:r>
            <a:r>
              <a:rPr lang="en-US" altLang="zh-CN" sz="2800" b="1" baseline="-25000" dirty="0">
                <a:latin typeface="+mn-ea"/>
                <a:cs typeface="Times New Roman" pitchFamily="18" charset="0"/>
              </a:rPr>
              <a:t>2</a:t>
            </a:r>
            <a:r>
              <a:rPr lang="en-US" altLang="zh-CN" sz="2800" b="1" dirty="0">
                <a:latin typeface="+mn-ea"/>
                <a:cs typeface="Times New Roman" pitchFamily="18" charset="0"/>
              </a:rPr>
              <a:t>&lt;…&lt;</a:t>
            </a:r>
            <a:r>
              <a:rPr lang="en-US" altLang="zh-CN" sz="2800" b="1" dirty="0" err="1">
                <a:latin typeface="+mn-ea"/>
                <a:cs typeface="Times New Roman" pitchFamily="18" charset="0"/>
              </a:rPr>
              <a:t>K</a:t>
            </a:r>
            <a:r>
              <a:rPr lang="en-US" altLang="zh-CN" sz="2800" b="1" baseline="-25000" dirty="0" err="1">
                <a:latin typeface="+mn-ea"/>
                <a:cs typeface="Times New Roman" pitchFamily="18" charset="0"/>
              </a:rPr>
              <a:t>j</a:t>
            </a:r>
            <a:r>
              <a:rPr lang="zh-CN" altLang="en-US" sz="2800" b="1" dirty="0">
                <a:latin typeface="+mn-ea"/>
                <a:cs typeface="Times New Roman" pitchFamily="18" charset="0"/>
              </a:rPr>
              <a:t>，</a:t>
            </a:r>
          </a:p>
          <a:p>
            <a:pPr marL="914400" lvl="1" indent="-457200" algn="just">
              <a:buFont typeface="Arial" panose="020B0604020202020204" pitchFamily="34" charset="0"/>
              <a:buChar char="•"/>
              <a:defRPr/>
            </a:pPr>
            <a:r>
              <a:rPr lang="en-US" altLang="zh-CN" sz="2800" b="1" dirty="0">
                <a:latin typeface="+mn-ea"/>
                <a:cs typeface="Times New Roman" pitchFamily="18" charset="0"/>
              </a:rPr>
              <a:t>P</a:t>
            </a:r>
            <a:r>
              <a:rPr lang="en-US" altLang="zh-CN" sz="2800" b="1" baseline="-25000" dirty="0">
                <a:latin typeface="+mn-ea"/>
                <a:cs typeface="Times New Roman" pitchFamily="18" charset="0"/>
              </a:rPr>
              <a:t>i</a:t>
            </a:r>
            <a:r>
              <a:rPr lang="en-US" altLang="zh-CN" sz="2800" b="1" dirty="0">
                <a:latin typeface="+mn-ea"/>
                <a:cs typeface="Times New Roman" pitchFamily="18" charset="0"/>
              </a:rPr>
              <a:t> </a:t>
            </a:r>
            <a:r>
              <a:rPr lang="zh-CN" altLang="en-US" sz="2800" b="1" dirty="0">
                <a:latin typeface="+mn-ea"/>
                <a:cs typeface="Times New Roman" pitchFamily="18" charset="0"/>
              </a:rPr>
              <a:t>是指向包括 </a:t>
            </a:r>
            <a:r>
              <a:rPr lang="en-US" altLang="zh-CN" sz="2800" b="1" dirty="0">
                <a:latin typeface="+mn-ea"/>
                <a:cs typeface="Times New Roman" pitchFamily="18" charset="0"/>
              </a:rPr>
              <a:t>K</a:t>
            </a:r>
            <a:r>
              <a:rPr lang="en-US" altLang="zh-CN" sz="2800" b="1" baseline="-25000" dirty="0">
                <a:latin typeface="+mn-ea"/>
                <a:cs typeface="Times New Roman" pitchFamily="18" charset="0"/>
              </a:rPr>
              <a:t>i</a:t>
            </a:r>
            <a:r>
              <a:rPr lang="en-US" altLang="zh-CN" sz="2800" b="1" dirty="0">
                <a:latin typeface="+mn-ea"/>
                <a:cs typeface="Times New Roman" pitchFamily="18" charset="0"/>
              </a:rPr>
              <a:t> </a:t>
            </a:r>
            <a:r>
              <a:rPr lang="zh-CN" altLang="en-US" sz="2800" b="1" dirty="0">
                <a:latin typeface="+mn-ea"/>
                <a:cs typeface="Times New Roman" pitchFamily="18" charset="0"/>
              </a:rPr>
              <a:t>到 </a:t>
            </a:r>
            <a:r>
              <a:rPr lang="en-US" altLang="zh-CN" sz="2800" b="1" dirty="0">
                <a:latin typeface="+mn-ea"/>
                <a:cs typeface="Times New Roman" pitchFamily="18" charset="0"/>
              </a:rPr>
              <a:t>K</a:t>
            </a:r>
            <a:r>
              <a:rPr lang="en-US" altLang="zh-CN" sz="2800" b="1" baseline="-25000" dirty="0">
                <a:latin typeface="+mn-ea"/>
                <a:cs typeface="Times New Roman" pitchFamily="18" charset="0"/>
              </a:rPr>
              <a:t>i+1 </a:t>
            </a:r>
            <a:r>
              <a:rPr lang="zh-CN" altLang="en-US" sz="2800" b="1" dirty="0">
                <a:latin typeface="+mn-ea"/>
                <a:cs typeface="Times New Roman" pitchFamily="18" charset="0"/>
              </a:rPr>
              <a:t>之间的关键码的子树的指针。</a:t>
            </a:r>
          </a:p>
          <a:p>
            <a:pPr marL="914400" lvl="1" indent="-457200" algn="just">
              <a:buFont typeface="Arial" panose="020B0604020202020204" pitchFamily="34" charset="0"/>
              <a:buChar char="•"/>
              <a:defRPr/>
            </a:pPr>
            <a:r>
              <a:rPr lang="zh-CN" altLang="en-US" sz="2800" b="1" dirty="0">
                <a:latin typeface="+mn-ea"/>
                <a:cs typeface="Times New Roman" pitchFamily="18" charset="0"/>
              </a:rPr>
              <a:t>还有指针吗？</a:t>
            </a:r>
          </a:p>
        </p:txBody>
      </p:sp>
      <p:graphicFrame>
        <p:nvGraphicFramePr>
          <p:cNvPr id="11" name="Object 2">
            <a:extLst>
              <a:ext uri="{FF2B5EF4-FFF2-40B4-BE49-F238E27FC236}">
                <a16:creationId xmlns:a16="http://schemas.microsoft.com/office/drawing/2014/main" id="{E779FF7B-0BA9-4D50-8E33-C4EC035D8D53}"/>
              </a:ext>
            </a:extLst>
          </p:cNvPr>
          <p:cNvGraphicFramePr>
            <a:graphicFrameLocks noChangeAspect="1"/>
          </p:cNvGraphicFramePr>
          <p:nvPr>
            <p:extLst>
              <p:ext uri="{D42A27DB-BD31-4B8C-83A1-F6EECF244321}">
                <p14:modId xmlns:p14="http://schemas.microsoft.com/office/powerpoint/2010/main" val="1907493112"/>
              </p:ext>
            </p:extLst>
          </p:nvPr>
        </p:nvGraphicFramePr>
        <p:xfrm>
          <a:off x="1344744" y="2642686"/>
          <a:ext cx="7277100" cy="1106488"/>
        </p:xfrm>
        <a:graphic>
          <a:graphicData uri="http://schemas.openxmlformats.org/presentationml/2006/ole">
            <mc:AlternateContent xmlns:mc="http://schemas.openxmlformats.org/markup-compatibility/2006">
              <mc:Choice xmlns:v="urn:schemas-microsoft-com:vml" Requires="v">
                <p:oleObj spid="_x0000_s4843" name="Picture" r:id="rId3" imgW="3677760" imgH="542880" progId="Word.Picture.8">
                  <p:embed/>
                </p:oleObj>
              </mc:Choice>
              <mc:Fallback>
                <p:oleObj name="Picture" r:id="rId3" imgW="3677760" imgH="542880" progId="Word.Picture.8">
                  <p:embed/>
                  <p:pic>
                    <p:nvPicPr>
                      <p:cNvPr id="10" name="Object 2"/>
                      <p:cNvPicPr>
                        <a:picLocks noChangeAspect="1" noChangeArrowheads="1"/>
                      </p:cNvPicPr>
                      <p:nvPr/>
                    </p:nvPicPr>
                    <p:blipFill>
                      <a:blip r:embed="rId4"/>
                      <a:srcRect/>
                      <a:stretch>
                        <a:fillRect/>
                      </a:stretch>
                    </p:blipFill>
                    <p:spPr bwMode="auto">
                      <a:xfrm>
                        <a:off x="1344744" y="2642686"/>
                        <a:ext cx="7277100" cy="1106488"/>
                      </a:xfrm>
                      <a:prstGeom prst="rect">
                        <a:avLst/>
                      </a:prstGeom>
                      <a:noFill/>
                    </p:spPr>
                  </p:pic>
                </p:oleObj>
              </mc:Fallback>
            </mc:AlternateContent>
          </a:graphicData>
        </a:graphic>
      </p:graphicFrame>
      <p:sp>
        <p:nvSpPr>
          <p:cNvPr id="12" name="Line 8">
            <a:extLst>
              <a:ext uri="{FF2B5EF4-FFF2-40B4-BE49-F238E27FC236}">
                <a16:creationId xmlns:a16="http://schemas.microsoft.com/office/drawing/2014/main" id="{5B6C56BD-71A0-480E-B5DE-FD08EDE94C6A}"/>
              </a:ext>
            </a:extLst>
          </p:cNvPr>
          <p:cNvSpPr>
            <a:spLocks noChangeShapeType="1"/>
          </p:cNvSpPr>
          <p:nvPr/>
        </p:nvSpPr>
        <p:spPr bwMode="auto">
          <a:xfrm>
            <a:off x="2486305" y="3005306"/>
            <a:ext cx="0" cy="864096"/>
          </a:xfrm>
          <a:prstGeom prst="line">
            <a:avLst/>
          </a:prstGeom>
          <a:noFill/>
          <a:ln w="31750">
            <a:solidFill>
              <a:srgbClr val="FF0000"/>
            </a:solidFill>
            <a:prstDash val="sysDot"/>
            <a:round/>
            <a:headEnd/>
            <a:tailEnd type="triangle" w="med" len="med"/>
          </a:ln>
        </p:spPr>
        <p:txBody>
          <a:bodyPr/>
          <a:lstStyle/>
          <a:p>
            <a:endParaRPr lang="zh-CN" altLang="en-US">
              <a:latin typeface="Lucida Fax" pitchFamily="18" charset="0"/>
              <a:ea typeface="微软雅黑" pitchFamily="34" charset="-122"/>
            </a:endParaRPr>
          </a:p>
        </p:txBody>
      </p:sp>
      <p:sp>
        <p:nvSpPr>
          <p:cNvPr id="13" name="Line 10">
            <a:extLst>
              <a:ext uri="{FF2B5EF4-FFF2-40B4-BE49-F238E27FC236}">
                <a16:creationId xmlns:a16="http://schemas.microsoft.com/office/drawing/2014/main" id="{B3A44668-B52E-452E-9251-35D2BE2E5932}"/>
              </a:ext>
            </a:extLst>
          </p:cNvPr>
          <p:cNvSpPr>
            <a:spLocks noChangeShapeType="1"/>
          </p:cNvSpPr>
          <p:nvPr/>
        </p:nvSpPr>
        <p:spPr bwMode="auto">
          <a:xfrm>
            <a:off x="4070481" y="3005306"/>
            <a:ext cx="0" cy="864096"/>
          </a:xfrm>
          <a:prstGeom prst="line">
            <a:avLst/>
          </a:prstGeom>
          <a:noFill/>
          <a:ln w="31750">
            <a:solidFill>
              <a:srgbClr val="FF0000"/>
            </a:solidFill>
            <a:prstDash val="sysDot"/>
            <a:round/>
            <a:headEnd/>
            <a:tailEnd type="triangle" w="med" len="med"/>
          </a:ln>
        </p:spPr>
        <p:txBody>
          <a:bodyPr/>
          <a:lstStyle/>
          <a:p>
            <a:endParaRPr lang="zh-CN" altLang="en-US">
              <a:latin typeface="Lucida Fax" pitchFamily="18" charset="0"/>
              <a:ea typeface="微软雅黑" pitchFamily="34" charset="-122"/>
            </a:endParaRPr>
          </a:p>
        </p:txBody>
      </p:sp>
      <p:sp>
        <p:nvSpPr>
          <p:cNvPr id="14" name="Line 11">
            <a:extLst>
              <a:ext uri="{FF2B5EF4-FFF2-40B4-BE49-F238E27FC236}">
                <a16:creationId xmlns:a16="http://schemas.microsoft.com/office/drawing/2014/main" id="{55A2EAF4-85C7-4F3E-8E3B-9ACCD40738D2}"/>
              </a:ext>
            </a:extLst>
          </p:cNvPr>
          <p:cNvSpPr>
            <a:spLocks noChangeShapeType="1"/>
          </p:cNvSpPr>
          <p:nvPr/>
        </p:nvSpPr>
        <p:spPr bwMode="auto">
          <a:xfrm>
            <a:off x="7310841" y="3005306"/>
            <a:ext cx="0" cy="936104"/>
          </a:xfrm>
          <a:prstGeom prst="line">
            <a:avLst/>
          </a:prstGeom>
          <a:noFill/>
          <a:ln w="31750">
            <a:solidFill>
              <a:srgbClr val="FF0000"/>
            </a:solidFill>
            <a:prstDash val="sysDot"/>
            <a:round/>
            <a:headEnd/>
            <a:tailEnd type="triangle" w="med" len="med"/>
          </a:ln>
        </p:spPr>
        <p:txBody>
          <a:bodyPr/>
          <a:lstStyle/>
          <a:p>
            <a:endParaRPr lang="zh-CN" altLang="en-US">
              <a:latin typeface="Lucida Fax" pitchFamily="18" charset="0"/>
              <a:ea typeface="微软雅黑" pitchFamily="34" charset="-122"/>
            </a:endParaRPr>
          </a:p>
        </p:txBody>
      </p:sp>
    </p:spTree>
    <p:extLst>
      <p:ext uri="{BB962C8B-B14F-4D97-AF65-F5344CB8AC3E}">
        <p14:creationId xmlns:p14="http://schemas.microsoft.com/office/powerpoint/2010/main" val="186074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1" nodeType="clickEffect">
                                  <p:stCondLst>
                                    <p:cond delay="0"/>
                                  </p:stCondLst>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par>
                                <p:cTn id="20" presetID="26" presetClass="emph" presetSubtype="0" fill="hold" grpId="1" nodeType="with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par>
                                <p:cTn id="23" presetID="26" presetClass="emph" presetSubtype="0" fill="hold" grpId="1" nodeType="withEffect">
                                  <p:stCondLst>
                                    <p:cond delay="0"/>
                                  </p:stCondLst>
                                  <p:childTnLst>
                                    <p:animEffect transition="out" filter="fade">
                                      <p:cBhvr>
                                        <p:cTn id="24" dur="500" tmFilter="0, 0; .2, .5; .8, .5; 1, 0"/>
                                        <p:tgtEl>
                                          <p:spTgt spid="14"/>
                                        </p:tgtEl>
                                      </p:cBhvr>
                                    </p:animEffect>
                                    <p:animScale>
                                      <p:cBhvr>
                                        <p:cTn id="2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树隐含指针</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7" name="AutoShape 2">
            <a:extLst>
              <a:ext uri="{FF2B5EF4-FFF2-40B4-BE49-F238E27FC236}">
                <a16:creationId xmlns:a16="http://schemas.microsoft.com/office/drawing/2014/main" id="{F0E173F1-613D-42DC-877F-9D4CCDE4A932}"/>
              </a:ext>
            </a:extLst>
          </p:cNvPr>
          <p:cNvSpPr>
            <a:spLocks noChangeArrowheads="1"/>
          </p:cNvSpPr>
          <p:nvPr/>
        </p:nvSpPr>
        <p:spPr bwMode="auto">
          <a:xfrm>
            <a:off x="4644800" y="1685440"/>
            <a:ext cx="12954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dirty="0">
                <a:latin typeface="Lucida Fax" panose="02060602050505020204" pitchFamily="18" charset="0"/>
              </a:rPr>
              <a:t>(18,a1) (33,a2)</a:t>
            </a:r>
          </a:p>
        </p:txBody>
      </p:sp>
      <p:sp>
        <p:nvSpPr>
          <p:cNvPr id="58" name="AutoShape 3">
            <a:extLst>
              <a:ext uri="{FF2B5EF4-FFF2-40B4-BE49-F238E27FC236}">
                <a16:creationId xmlns:a16="http://schemas.microsoft.com/office/drawing/2014/main" id="{61AB6EEB-D514-46CA-B3B7-7C9D876530E1}"/>
              </a:ext>
            </a:extLst>
          </p:cNvPr>
          <p:cNvSpPr>
            <a:spLocks noChangeArrowheads="1"/>
          </p:cNvSpPr>
          <p:nvPr/>
        </p:nvSpPr>
        <p:spPr bwMode="auto">
          <a:xfrm>
            <a:off x="426644" y="34297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dirty="0">
                <a:latin typeface="Lucida Fax" panose="02060602050505020204" pitchFamily="18" charset="0"/>
              </a:rPr>
              <a:t>(10,a7)</a:t>
            </a:r>
          </a:p>
        </p:txBody>
      </p:sp>
      <p:sp>
        <p:nvSpPr>
          <p:cNvPr id="59" name="AutoShape 4">
            <a:extLst>
              <a:ext uri="{FF2B5EF4-FFF2-40B4-BE49-F238E27FC236}">
                <a16:creationId xmlns:a16="http://schemas.microsoft.com/office/drawing/2014/main" id="{208E8534-98E2-408E-A150-EA4CDB6DB833}"/>
              </a:ext>
            </a:extLst>
          </p:cNvPr>
          <p:cNvSpPr>
            <a:spLocks noChangeArrowheads="1"/>
          </p:cNvSpPr>
          <p:nvPr/>
        </p:nvSpPr>
        <p:spPr bwMode="auto">
          <a:xfrm>
            <a:off x="1866804" y="34297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dirty="0">
                <a:latin typeface="Lucida Fax" panose="02060602050505020204" pitchFamily="18" charset="0"/>
              </a:rPr>
              <a:t>(15,a8) </a:t>
            </a:r>
          </a:p>
        </p:txBody>
      </p:sp>
      <p:sp>
        <p:nvSpPr>
          <p:cNvPr id="60" name="AutoShape 5">
            <a:extLst>
              <a:ext uri="{FF2B5EF4-FFF2-40B4-BE49-F238E27FC236}">
                <a16:creationId xmlns:a16="http://schemas.microsoft.com/office/drawing/2014/main" id="{3DADEE88-0F91-426A-8DFC-D445033C608D}"/>
              </a:ext>
            </a:extLst>
          </p:cNvPr>
          <p:cNvSpPr>
            <a:spLocks noChangeArrowheads="1"/>
          </p:cNvSpPr>
          <p:nvPr/>
        </p:nvSpPr>
        <p:spPr bwMode="auto">
          <a:xfrm>
            <a:off x="3234685" y="34297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dirty="0">
                <a:latin typeface="Lucida Fax" panose="02060602050505020204" pitchFamily="18" charset="0"/>
              </a:rPr>
              <a:t>(20</a:t>
            </a:r>
            <a:r>
              <a:rPr lang="en-US" altLang="zh-CN" sz="1400">
                <a:latin typeface="Lucida Fax" panose="02060602050505020204" pitchFamily="18" charset="0"/>
              </a:rPr>
              <a:t>,a9) </a:t>
            </a:r>
            <a:endParaRPr lang="en-US" altLang="zh-CN" sz="1400" dirty="0">
              <a:latin typeface="Lucida Fax" panose="02060602050505020204" pitchFamily="18" charset="0"/>
            </a:endParaRPr>
          </a:p>
        </p:txBody>
      </p:sp>
      <p:sp>
        <p:nvSpPr>
          <p:cNvPr id="61" name="AutoShape 6">
            <a:extLst>
              <a:ext uri="{FF2B5EF4-FFF2-40B4-BE49-F238E27FC236}">
                <a16:creationId xmlns:a16="http://schemas.microsoft.com/office/drawing/2014/main" id="{7A12B3F4-DF65-4140-8F4B-B5D343D25ED7}"/>
              </a:ext>
            </a:extLst>
          </p:cNvPr>
          <p:cNvSpPr>
            <a:spLocks noChangeArrowheads="1"/>
          </p:cNvSpPr>
          <p:nvPr/>
        </p:nvSpPr>
        <p:spPr bwMode="auto">
          <a:xfrm>
            <a:off x="4674549" y="34297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(24,a10)</a:t>
            </a:r>
          </a:p>
        </p:txBody>
      </p:sp>
      <p:sp>
        <p:nvSpPr>
          <p:cNvPr id="62" name="AutoShape 7">
            <a:extLst>
              <a:ext uri="{FF2B5EF4-FFF2-40B4-BE49-F238E27FC236}">
                <a16:creationId xmlns:a16="http://schemas.microsoft.com/office/drawing/2014/main" id="{C8BF3F15-0106-4E39-B59E-55F54E1AC746}"/>
              </a:ext>
            </a:extLst>
          </p:cNvPr>
          <p:cNvSpPr>
            <a:spLocks noChangeArrowheads="1"/>
          </p:cNvSpPr>
          <p:nvPr/>
        </p:nvSpPr>
        <p:spPr bwMode="auto">
          <a:xfrm>
            <a:off x="6259292" y="34297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(31,a11) </a:t>
            </a:r>
          </a:p>
        </p:txBody>
      </p:sp>
      <p:sp>
        <p:nvSpPr>
          <p:cNvPr id="63" name="AutoShape 8">
            <a:extLst>
              <a:ext uri="{FF2B5EF4-FFF2-40B4-BE49-F238E27FC236}">
                <a16:creationId xmlns:a16="http://schemas.microsoft.com/office/drawing/2014/main" id="{6663B27D-751C-4360-9026-34A7452EBB7D}"/>
              </a:ext>
            </a:extLst>
          </p:cNvPr>
          <p:cNvSpPr>
            <a:spLocks noChangeArrowheads="1"/>
          </p:cNvSpPr>
          <p:nvPr/>
        </p:nvSpPr>
        <p:spPr bwMode="auto">
          <a:xfrm>
            <a:off x="7699452" y="3417420"/>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(45,a12)</a:t>
            </a:r>
            <a:endParaRPr lang="en-US" altLang="zh-CN" sz="1400" dirty="0">
              <a:latin typeface="Lucida Fax" panose="02060602050505020204" pitchFamily="18" charset="0"/>
            </a:endParaRPr>
          </a:p>
        </p:txBody>
      </p:sp>
      <p:sp>
        <p:nvSpPr>
          <p:cNvPr id="64" name="AutoShape 9">
            <a:extLst>
              <a:ext uri="{FF2B5EF4-FFF2-40B4-BE49-F238E27FC236}">
                <a16:creationId xmlns:a16="http://schemas.microsoft.com/office/drawing/2014/main" id="{FE18D484-A7D4-411C-9C77-F540DE026957}"/>
              </a:ext>
            </a:extLst>
          </p:cNvPr>
          <p:cNvSpPr>
            <a:spLocks noChangeArrowheads="1"/>
          </p:cNvSpPr>
          <p:nvPr/>
        </p:nvSpPr>
        <p:spPr bwMode="auto">
          <a:xfrm>
            <a:off x="9283628" y="3399587"/>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(50,a13)</a:t>
            </a:r>
            <a:endParaRPr lang="en-US" altLang="zh-CN" sz="1400" dirty="0">
              <a:latin typeface="Lucida Fax" panose="02060602050505020204" pitchFamily="18" charset="0"/>
            </a:endParaRPr>
          </a:p>
        </p:txBody>
      </p:sp>
      <p:sp>
        <p:nvSpPr>
          <p:cNvPr id="65" name="AutoShape 10">
            <a:extLst>
              <a:ext uri="{FF2B5EF4-FFF2-40B4-BE49-F238E27FC236}">
                <a16:creationId xmlns:a16="http://schemas.microsoft.com/office/drawing/2014/main" id="{125D6537-FF31-4730-9587-919105A1732C}"/>
              </a:ext>
            </a:extLst>
          </p:cNvPr>
          <p:cNvSpPr>
            <a:spLocks noChangeArrowheads="1"/>
          </p:cNvSpPr>
          <p:nvPr/>
        </p:nvSpPr>
        <p:spPr bwMode="auto">
          <a:xfrm>
            <a:off x="1650362" y="25659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(12,a3)</a:t>
            </a:r>
          </a:p>
        </p:txBody>
      </p:sp>
      <p:sp>
        <p:nvSpPr>
          <p:cNvPr id="66" name="AutoShape 11">
            <a:extLst>
              <a:ext uri="{FF2B5EF4-FFF2-40B4-BE49-F238E27FC236}">
                <a16:creationId xmlns:a16="http://schemas.microsoft.com/office/drawing/2014/main" id="{F006B707-CA81-4F26-97DB-7D5BFA9BFAD2}"/>
              </a:ext>
            </a:extLst>
          </p:cNvPr>
          <p:cNvSpPr>
            <a:spLocks noChangeArrowheads="1"/>
          </p:cNvSpPr>
          <p:nvPr/>
        </p:nvSpPr>
        <p:spPr bwMode="auto">
          <a:xfrm>
            <a:off x="4627043" y="2499710"/>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dirty="0">
                <a:latin typeface="Lucida Fax" panose="02060602050505020204" pitchFamily="18" charset="0"/>
              </a:rPr>
              <a:t>(23,a4) (30,a5)</a:t>
            </a:r>
          </a:p>
        </p:txBody>
      </p:sp>
      <p:sp>
        <p:nvSpPr>
          <p:cNvPr id="67" name="AutoShape 12">
            <a:extLst>
              <a:ext uri="{FF2B5EF4-FFF2-40B4-BE49-F238E27FC236}">
                <a16:creationId xmlns:a16="http://schemas.microsoft.com/office/drawing/2014/main" id="{3EBC4253-A376-4825-A198-6EA240316BFC}"/>
              </a:ext>
            </a:extLst>
          </p:cNvPr>
          <p:cNvSpPr>
            <a:spLocks noChangeArrowheads="1"/>
          </p:cNvSpPr>
          <p:nvPr/>
        </p:nvSpPr>
        <p:spPr bwMode="auto">
          <a:xfrm>
            <a:off x="8563548" y="2565958"/>
            <a:ext cx="1296000" cy="360445"/>
          </a:xfrm>
          <a:prstGeom prst="flowChartProcess">
            <a:avLst/>
          </a:prstGeom>
          <a:solidFill>
            <a:schemeClr val="accent5">
              <a:lumMod val="75000"/>
              <a:alpha val="60000"/>
            </a:schemeClr>
          </a:solidFill>
          <a:ln w="31750">
            <a:solidFill>
              <a:schemeClr val="tx1"/>
            </a:solidFill>
            <a:miter lim="800000"/>
            <a:headEnd/>
            <a:tailEnd/>
          </a:ln>
        </p:spPr>
        <p:txBody>
          <a:bodyPr wrap="none" anchor="ctr"/>
          <a:lstStyle/>
          <a:p>
            <a:pPr algn="ctr"/>
            <a:r>
              <a:rPr lang="en-US" altLang="zh-CN" sz="1400">
                <a:latin typeface="Lucida Fax" panose="02060602050505020204" pitchFamily="18" charset="0"/>
              </a:rPr>
              <a:t>(48,a6) </a:t>
            </a:r>
          </a:p>
        </p:txBody>
      </p:sp>
      <p:sp>
        <p:nvSpPr>
          <p:cNvPr id="68" name="Line 13">
            <a:extLst>
              <a:ext uri="{FF2B5EF4-FFF2-40B4-BE49-F238E27FC236}">
                <a16:creationId xmlns:a16="http://schemas.microsoft.com/office/drawing/2014/main" id="{C1197661-1159-4E52-B5FA-5F1B61173B8B}"/>
              </a:ext>
            </a:extLst>
          </p:cNvPr>
          <p:cNvSpPr>
            <a:spLocks noChangeShapeType="1"/>
          </p:cNvSpPr>
          <p:nvPr/>
        </p:nvSpPr>
        <p:spPr bwMode="auto">
          <a:xfrm flipH="1">
            <a:off x="2226624" y="2045885"/>
            <a:ext cx="2484438" cy="520074"/>
          </a:xfrm>
          <a:prstGeom prst="line">
            <a:avLst/>
          </a:prstGeom>
          <a:noFill/>
          <a:ln w="31750">
            <a:solidFill>
              <a:schemeClr val="tx1"/>
            </a:solidFill>
            <a:round/>
            <a:headEnd/>
            <a:tailEnd/>
          </a:ln>
        </p:spPr>
        <p:txBody>
          <a:bodyPr/>
          <a:lstStyle/>
          <a:p>
            <a:endParaRPr lang="zh-CN" altLang="en-US">
              <a:latin typeface="+mj-lt"/>
            </a:endParaRPr>
          </a:p>
        </p:txBody>
      </p:sp>
      <p:sp>
        <p:nvSpPr>
          <p:cNvPr id="69" name="Line 14">
            <a:extLst>
              <a:ext uri="{FF2B5EF4-FFF2-40B4-BE49-F238E27FC236}">
                <a16:creationId xmlns:a16="http://schemas.microsoft.com/office/drawing/2014/main" id="{380D8E18-6FDD-4FEB-ABA3-6DB20DF78999}"/>
              </a:ext>
            </a:extLst>
          </p:cNvPr>
          <p:cNvSpPr>
            <a:spLocks noChangeShapeType="1"/>
          </p:cNvSpPr>
          <p:nvPr/>
        </p:nvSpPr>
        <p:spPr bwMode="auto">
          <a:xfrm>
            <a:off x="5250212" y="2052269"/>
            <a:ext cx="2" cy="432309"/>
          </a:xfrm>
          <a:prstGeom prst="line">
            <a:avLst/>
          </a:prstGeom>
          <a:noFill/>
          <a:ln w="31750">
            <a:solidFill>
              <a:schemeClr val="tx1"/>
            </a:solidFill>
            <a:round/>
            <a:headEnd/>
            <a:tailEnd/>
          </a:ln>
        </p:spPr>
        <p:txBody>
          <a:bodyPr/>
          <a:lstStyle/>
          <a:p>
            <a:endParaRPr lang="zh-CN" altLang="en-US">
              <a:latin typeface="+mj-lt"/>
            </a:endParaRPr>
          </a:p>
        </p:txBody>
      </p:sp>
      <p:sp>
        <p:nvSpPr>
          <p:cNvPr id="70" name="Line 15">
            <a:extLst>
              <a:ext uri="{FF2B5EF4-FFF2-40B4-BE49-F238E27FC236}">
                <a16:creationId xmlns:a16="http://schemas.microsoft.com/office/drawing/2014/main" id="{33BD5FDF-3852-4128-81D5-18304F7FD556}"/>
              </a:ext>
            </a:extLst>
          </p:cNvPr>
          <p:cNvSpPr>
            <a:spLocks noChangeShapeType="1"/>
          </p:cNvSpPr>
          <p:nvPr/>
        </p:nvSpPr>
        <p:spPr bwMode="auto">
          <a:xfrm flipH="1">
            <a:off x="1363024" y="2926403"/>
            <a:ext cx="360363" cy="503355"/>
          </a:xfrm>
          <a:prstGeom prst="line">
            <a:avLst/>
          </a:prstGeom>
          <a:noFill/>
          <a:ln w="31750">
            <a:solidFill>
              <a:schemeClr val="tx1"/>
            </a:solidFill>
            <a:round/>
            <a:headEnd/>
            <a:tailEnd/>
          </a:ln>
        </p:spPr>
        <p:txBody>
          <a:bodyPr/>
          <a:lstStyle/>
          <a:p>
            <a:endParaRPr lang="zh-CN" altLang="en-US">
              <a:latin typeface="+mj-lt"/>
            </a:endParaRPr>
          </a:p>
        </p:txBody>
      </p:sp>
      <p:sp>
        <p:nvSpPr>
          <p:cNvPr id="71" name="Line 16">
            <a:extLst>
              <a:ext uri="{FF2B5EF4-FFF2-40B4-BE49-F238E27FC236}">
                <a16:creationId xmlns:a16="http://schemas.microsoft.com/office/drawing/2014/main" id="{9B38FB83-C5BD-4DE5-AC7A-180D005C18B8}"/>
              </a:ext>
            </a:extLst>
          </p:cNvPr>
          <p:cNvSpPr>
            <a:spLocks noChangeShapeType="1"/>
          </p:cNvSpPr>
          <p:nvPr/>
        </p:nvSpPr>
        <p:spPr bwMode="auto">
          <a:xfrm>
            <a:off x="2371087" y="2926403"/>
            <a:ext cx="215900" cy="503355"/>
          </a:xfrm>
          <a:prstGeom prst="line">
            <a:avLst/>
          </a:prstGeom>
          <a:noFill/>
          <a:ln w="31750">
            <a:solidFill>
              <a:schemeClr val="tx1"/>
            </a:solidFill>
            <a:round/>
            <a:headEnd/>
            <a:tailEnd/>
          </a:ln>
        </p:spPr>
        <p:txBody>
          <a:bodyPr/>
          <a:lstStyle/>
          <a:p>
            <a:endParaRPr lang="zh-CN" altLang="en-US">
              <a:latin typeface="+mj-lt"/>
            </a:endParaRPr>
          </a:p>
        </p:txBody>
      </p:sp>
      <p:sp>
        <p:nvSpPr>
          <p:cNvPr id="72" name="Line 17">
            <a:extLst>
              <a:ext uri="{FF2B5EF4-FFF2-40B4-BE49-F238E27FC236}">
                <a16:creationId xmlns:a16="http://schemas.microsoft.com/office/drawing/2014/main" id="{4F54168B-1374-45C0-86F4-6648A7142BB5}"/>
              </a:ext>
            </a:extLst>
          </p:cNvPr>
          <p:cNvSpPr>
            <a:spLocks noChangeShapeType="1"/>
          </p:cNvSpPr>
          <p:nvPr/>
        </p:nvSpPr>
        <p:spPr bwMode="auto">
          <a:xfrm flipH="1">
            <a:off x="3955410" y="2863695"/>
            <a:ext cx="718567" cy="566064"/>
          </a:xfrm>
          <a:prstGeom prst="line">
            <a:avLst/>
          </a:prstGeom>
          <a:noFill/>
          <a:ln w="31750">
            <a:solidFill>
              <a:schemeClr val="tx1"/>
            </a:solidFill>
            <a:round/>
            <a:headEnd/>
            <a:tailEnd/>
          </a:ln>
        </p:spPr>
        <p:txBody>
          <a:bodyPr/>
          <a:lstStyle/>
          <a:p>
            <a:endParaRPr lang="zh-CN" altLang="en-US">
              <a:latin typeface="+mj-lt"/>
            </a:endParaRPr>
          </a:p>
        </p:txBody>
      </p:sp>
      <p:sp>
        <p:nvSpPr>
          <p:cNvPr id="73" name="Line 18">
            <a:extLst>
              <a:ext uri="{FF2B5EF4-FFF2-40B4-BE49-F238E27FC236}">
                <a16:creationId xmlns:a16="http://schemas.microsoft.com/office/drawing/2014/main" id="{32A8A350-86B8-40F7-AFEA-7504B44BDC3F}"/>
              </a:ext>
            </a:extLst>
          </p:cNvPr>
          <p:cNvSpPr>
            <a:spLocks noChangeShapeType="1"/>
          </p:cNvSpPr>
          <p:nvPr/>
        </p:nvSpPr>
        <p:spPr bwMode="auto">
          <a:xfrm flipH="1">
            <a:off x="5323837" y="2875287"/>
            <a:ext cx="34924" cy="554472"/>
          </a:xfrm>
          <a:prstGeom prst="line">
            <a:avLst/>
          </a:prstGeom>
          <a:noFill/>
          <a:ln w="31750">
            <a:solidFill>
              <a:schemeClr val="tx1"/>
            </a:solidFill>
            <a:round/>
            <a:headEnd/>
            <a:tailEnd/>
          </a:ln>
        </p:spPr>
        <p:txBody>
          <a:bodyPr/>
          <a:lstStyle/>
          <a:p>
            <a:endParaRPr lang="zh-CN" altLang="en-US">
              <a:latin typeface="+mj-lt"/>
            </a:endParaRPr>
          </a:p>
        </p:txBody>
      </p:sp>
      <p:sp>
        <p:nvSpPr>
          <p:cNvPr id="74" name="Line 19">
            <a:extLst>
              <a:ext uri="{FF2B5EF4-FFF2-40B4-BE49-F238E27FC236}">
                <a16:creationId xmlns:a16="http://schemas.microsoft.com/office/drawing/2014/main" id="{EF2842FC-5F63-4DAA-9EB3-9C4C94357B8A}"/>
              </a:ext>
            </a:extLst>
          </p:cNvPr>
          <p:cNvSpPr>
            <a:spLocks noChangeShapeType="1"/>
          </p:cNvSpPr>
          <p:nvPr/>
        </p:nvSpPr>
        <p:spPr bwMode="auto">
          <a:xfrm>
            <a:off x="5862412" y="2848565"/>
            <a:ext cx="756825" cy="581194"/>
          </a:xfrm>
          <a:prstGeom prst="line">
            <a:avLst/>
          </a:prstGeom>
          <a:noFill/>
          <a:ln w="31750">
            <a:solidFill>
              <a:schemeClr val="tx1"/>
            </a:solidFill>
            <a:round/>
            <a:headEnd/>
            <a:tailEnd/>
          </a:ln>
        </p:spPr>
        <p:txBody>
          <a:bodyPr/>
          <a:lstStyle/>
          <a:p>
            <a:endParaRPr lang="zh-CN" altLang="en-US">
              <a:latin typeface="+mj-lt"/>
            </a:endParaRPr>
          </a:p>
        </p:txBody>
      </p:sp>
      <p:sp>
        <p:nvSpPr>
          <p:cNvPr id="75" name="Line 20">
            <a:extLst>
              <a:ext uri="{FF2B5EF4-FFF2-40B4-BE49-F238E27FC236}">
                <a16:creationId xmlns:a16="http://schemas.microsoft.com/office/drawing/2014/main" id="{3CDBB3FD-9990-4A65-A688-98893AB098F3}"/>
              </a:ext>
            </a:extLst>
          </p:cNvPr>
          <p:cNvSpPr>
            <a:spLocks noChangeShapeType="1"/>
          </p:cNvSpPr>
          <p:nvPr/>
        </p:nvSpPr>
        <p:spPr bwMode="auto">
          <a:xfrm>
            <a:off x="5611174" y="2061017"/>
            <a:ext cx="3097213" cy="504942"/>
          </a:xfrm>
          <a:prstGeom prst="line">
            <a:avLst/>
          </a:prstGeom>
          <a:noFill/>
          <a:ln w="31750">
            <a:solidFill>
              <a:schemeClr val="tx1"/>
            </a:solidFill>
            <a:round/>
            <a:headEnd/>
            <a:tailEnd/>
          </a:ln>
        </p:spPr>
        <p:txBody>
          <a:bodyPr/>
          <a:lstStyle/>
          <a:p>
            <a:endParaRPr lang="zh-CN" altLang="en-US">
              <a:latin typeface="+mj-lt"/>
            </a:endParaRPr>
          </a:p>
        </p:txBody>
      </p:sp>
      <p:sp>
        <p:nvSpPr>
          <p:cNvPr id="76" name="Line 21">
            <a:extLst>
              <a:ext uri="{FF2B5EF4-FFF2-40B4-BE49-F238E27FC236}">
                <a16:creationId xmlns:a16="http://schemas.microsoft.com/office/drawing/2014/main" id="{087FC399-55FE-400A-B99D-2C51E7AA3875}"/>
              </a:ext>
            </a:extLst>
          </p:cNvPr>
          <p:cNvSpPr>
            <a:spLocks noChangeShapeType="1"/>
          </p:cNvSpPr>
          <p:nvPr/>
        </p:nvSpPr>
        <p:spPr bwMode="auto">
          <a:xfrm flipH="1">
            <a:off x="8359625" y="2926401"/>
            <a:ext cx="275736" cy="503357"/>
          </a:xfrm>
          <a:prstGeom prst="line">
            <a:avLst/>
          </a:prstGeom>
          <a:noFill/>
          <a:ln w="31750">
            <a:solidFill>
              <a:schemeClr val="tx1"/>
            </a:solidFill>
            <a:round/>
            <a:headEnd/>
            <a:tailEnd/>
          </a:ln>
        </p:spPr>
        <p:txBody>
          <a:bodyPr/>
          <a:lstStyle/>
          <a:p>
            <a:endParaRPr lang="zh-CN" altLang="en-US">
              <a:latin typeface="+mj-lt"/>
            </a:endParaRPr>
          </a:p>
        </p:txBody>
      </p:sp>
      <p:sp>
        <p:nvSpPr>
          <p:cNvPr id="77" name="Line 22">
            <a:extLst>
              <a:ext uri="{FF2B5EF4-FFF2-40B4-BE49-F238E27FC236}">
                <a16:creationId xmlns:a16="http://schemas.microsoft.com/office/drawing/2014/main" id="{02ABC71B-4DA5-4636-BB91-B79862539D66}"/>
              </a:ext>
            </a:extLst>
          </p:cNvPr>
          <p:cNvSpPr>
            <a:spLocks noChangeShapeType="1"/>
          </p:cNvSpPr>
          <p:nvPr/>
        </p:nvSpPr>
        <p:spPr bwMode="auto">
          <a:xfrm>
            <a:off x="9348285" y="2926402"/>
            <a:ext cx="511263" cy="473186"/>
          </a:xfrm>
          <a:prstGeom prst="line">
            <a:avLst/>
          </a:prstGeom>
          <a:noFill/>
          <a:ln w="31750">
            <a:solidFill>
              <a:schemeClr val="tx1"/>
            </a:solidFill>
            <a:round/>
            <a:headEnd/>
            <a:tailEnd/>
          </a:ln>
        </p:spPr>
        <p:txBody>
          <a:bodyPr/>
          <a:lstStyle/>
          <a:p>
            <a:endParaRPr lang="zh-CN" altLang="en-US">
              <a:latin typeface="+mj-lt"/>
            </a:endParaRPr>
          </a:p>
        </p:txBody>
      </p:sp>
      <p:sp>
        <p:nvSpPr>
          <p:cNvPr id="78" name="Text Box 7">
            <a:extLst>
              <a:ext uri="{FF2B5EF4-FFF2-40B4-BE49-F238E27FC236}">
                <a16:creationId xmlns:a16="http://schemas.microsoft.com/office/drawing/2014/main" id="{D7160F18-E512-47B8-A79C-BC6C41A192CA}"/>
              </a:ext>
            </a:extLst>
          </p:cNvPr>
          <p:cNvSpPr txBox="1">
            <a:spLocks noChangeArrowheads="1"/>
          </p:cNvSpPr>
          <p:nvPr/>
        </p:nvSpPr>
        <p:spPr bwMode="auto">
          <a:xfrm>
            <a:off x="7238149" y="1066574"/>
            <a:ext cx="1611321" cy="523220"/>
          </a:xfrm>
          <a:prstGeom prst="rect">
            <a:avLst/>
          </a:prstGeom>
          <a:noFill/>
          <a:ln w="9525" algn="ctr">
            <a:noFill/>
            <a:miter lim="800000"/>
            <a:headEnd/>
            <a:tailEnd/>
          </a:ln>
        </p:spPr>
        <p:txBody>
          <a:bodyPr wrap="square">
            <a:spAutoFit/>
          </a:bodyPr>
          <a:lstStyle/>
          <a:p>
            <a:pPr marL="342900" indent="-342900"/>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关键码</a:t>
            </a:r>
            <a:r>
              <a:rPr lang="en-US" altLang="zh-CN"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79" name="Line 8">
            <a:extLst>
              <a:ext uri="{FF2B5EF4-FFF2-40B4-BE49-F238E27FC236}">
                <a16:creationId xmlns:a16="http://schemas.microsoft.com/office/drawing/2014/main" id="{B65ED79B-1013-4C3A-BFF1-1E128B4D6916}"/>
              </a:ext>
            </a:extLst>
          </p:cNvPr>
          <p:cNvSpPr>
            <a:spLocks noChangeShapeType="1"/>
          </p:cNvSpPr>
          <p:nvPr/>
        </p:nvSpPr>
        <p:spPr bwMode="auto">
          <a:xfrm>
            <a:off x="8031155" y="1591093"/>
            <a:ext cx="790575" cy="1079750"/>
          </a:xfrm>
          <a:prstGeom prst="line">
            <a:avLst/>
          </a:prstGeom>
          <a:noFill/>
          <a:ln w="31750">
            <a:solidFill>
              <a:srgbClr val="FF0000"/>
            </a:solidFill>
            <a:round/>
            <a:headEnd/>
            <a:tailEnd type="triangle" w="med" len="med"/>
          </a:ln>
        </p:spPr>
        <p:txBody>
          <a:bodyPr/>
          <a:lstStyle/>
          <a:p>
            <a:endParaRPr lang="zh-CN" altLang="en-US">
              <a:latin typeface="+mj-lt"/>
            </a:endParaRPr>
          </a:p>
        </p:txBody>
      </p:sp>
      <p:sp>
        <p:nvSpPr>
          <p:cNvPr id="80" name="Text Box 9">
            <a:extLst>
              <a:ext uri="{FF2B5EF4-FFF2-40B4-BE49-F238E27FC236}">
                <a16:creationId xmlns:a16="http://schemas.microsoft.com/office/drawing/2014/main" id="{866EB4A9-FB3C-4516-AEC6-0E178A9C91C7}"/>
              </a:ext>
            </a:extLst>
          </p:cNvPr>
          <p:cNvSpPr txBox="1">
            <a:spLocks noChangeArrowheads="1"/>
          </p:cNvSpPr>
          <p:nvPr/>
        </p:nvSpPr>
        <p:spPr bwMode="auto">
          <a:xfrm>
            <a:off x="8839257" y="1078583"/>
            <a:ext cx="2653325" cy="523220"/>
          </a:xfrm>
          <a:prstGeom prst="rect">
            <a:avLst/>
          </a:prstGeom>
          <a:noFill/>
          <a:ln w="9525" algn="ctr">
            <a:noFill/>
            <a:miter lim="800000"/>
            <a:headEnd/>
            <a:tailEnd/>
          </a:ln>
        </p:spPr>
        <p:txBody>
          <a:bodyPr wrap="square">
            <a:spAutoFit/>
          </a:bodyPr>
          <a:lstStyle/>
          <a:p>
            <a:pPr marL="342900" indent="-342900"/>
            <a:r>
              <a:rPr lang="zh-CN" altLang="en-US" sz="2800" b="1" dirty="0">
                <a:solidFill>
                  <a:srgbClr val="FF0000"/>
                </a:solidFill>
                <a:latin typeface="微软雅黑" panose="020B0503020204020204" pitchFamily="34" charset="-122"/>
                <a:ea typeface="微软雅黑" panose="020B0503020204020204" pitchFamily="34" charset="-122"/>
              </a:rPr>
              <a:t>文件页</a:t>
            </a:r>
            <a:r>
              <a:rPr lang="zh-CN" altLang="en-US" sz="2800" b="1">
                <a:solidFill>
                  <a:srgbClr val="FF0000"/>
                </a:solidFill>
                <a:latin typeface="微软雅黑" panose="020B0503020204020204" pitchFamily="34" charset="-122"/>
                <a:ea typeface="微软雅黑" panose="020B0503020204020204" pitchFamily="34" charset="-122"/>
              </a:rPr>
              <a:t>内地址 </a:t>
            </a:r>
            <a:r>
              <a:rPr lang="en-US" altLang="zh-CN" sz="2800" b="1">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81" name="Line 10">
            <a:extLst>
              <a:ext uri="{FF2B5EF4-FFF2-40B4-BE49-F238E27FC236}">
                <a16:creationId xmlns:a16="http://schemas.microsoft.com/office/drawing/2014/main" id="{80BDF3E1-D7DC-43B8-BC37-934E113020F7}"/>
              </a:ext>
            </a:extLst>
          </p:cNvPr>
          <p:cNvSpPr>
            <a:spLocks noChangeShapeType="1"/>
          </p:cNvSpPr>
          <p:nvPr/>
        </p:nvSpPr>
        <p:spPr bwMode="auto">
          <a:xfrm flipH="1">
            <a:off x="9110654" y="1591094"/>
            <a:ext cx="431800" cy="1081337"/>
          </a:xfrm>
          <a:prstGeom prst="line">
            <a:avLst/>
          </a:prstGeom>
          <a:noFill/>
          <a:ln w="31750">
            <a:solidFill>
              <a:srgbClr val="FF0000"/>
            </a:solidFill>
            <a:round/>
            <a:headEnd/>
            <a:tailEnd type="triangle" w="med" len="med"/>
          </a:ln>
        </p:spPr>
        <p:txBody>
          <a:bodyPr/>
          <a:lstStyle/>
          <a:p>
            <a:endParaRPr lang="zh-CN" altLang="en-US">
              <a:latin typeface="+mj-lt"/>
            </a:endParaRPr>
          </a:p>
        </p:txBody>
      </p:sp>
      <p:sp>
        <p:nvSpPr>
          <p:cNvPr id="82" name="Rectangle 27">
            <a:extLst>
              <a:ext uri="{FF2B5EF4-FFF2-40B4-BE49-F238E27FC236}">
                <a16:creationId xmlns:a16="http://schemas.microsoft.com/office/drawing/2014/main" id="{8D5ADBAE-E573-425F-B1F3-37D3F2C25428}"/>
              </a:ext>
            </a:extLst>
          </p:cNvPr>
          <p:cNvSpPr>
            <a:spLocks noChangeArrowheads="1"/>
          </p:cNvSpPr>
          <p:nvPr/>
        </p:nvSpPr>
        <p:spPr bwMode="auto">
          <a:xfrm>
            <a:off x="3018788" y="4869954"/>
            <a:ext cx="5184775" cy="1297288"/>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pPr algn="ctr"/>
            <a:r>
              <a:rPr lang="zh-CN" altLang="en-US" dirty="0">
                <a:latin typeface="微软雅黑" panose="020B0503020204020204" pitchFamily="34" charset="-122"/>
                <a:ea typeface="微软雅黑" panose="020B0503020204020204" pitchFamily="34" charset="-122"/>
              </a:rPr>
              <a:t>主文件</a:t>
            </a:r>
          </a:p>
        </p:txBody>
      </p:sp>
      <p:sp>
        <p:nvSpPr>
          <p:cNvPr id="83" name="Line 28">
            <a:extLst>
              <a:ext uri="{FF2B5EF4-FFF2-40B4-BE49-F238E27FC236}">
                <a16:creationId xmlns:a16="http://schemas.microsoft.com/office/drawing/2014/main" id="{975A7B24-E60D-4D55-840D-D3E31DBD7CDE}"/>
              </a:ext>
            </a:extLst>
          </p:cNvPr>
          <p:cNvSpPr>
            <a:spLocks noChangeShapeType="1"/>
          </p:cNvSpPr>
          <p:nvPr/>
        </p:nvSpPr>
        <p:spPr bwMode="auto">
          <a:xfrm flipH="1">
            <a:off x="3234684" y="1917626"/>
            <a:ext cx="1756136" cy="2809420"/>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4" name="Line 29">
            <a:extLst>
              <a:ext uri="{FF2B5EF4-FFF2-40B4-BE49-F238E27FC236}">
                <a16:creationId xmlns:a16="http://schemas.microsoft.com/office/drawing/2014/main" id="{B8EDB1BC-2C4E-4BBF-9B36-732B53D96E2C}"/>
              </a:ext>
            </a:extLst>
          </p:cNvPr>
          <p:cNvSpPr>
            <a:spLocks noChangeShapeType="1"/>
          </p:cNvSpPr>
          <p:nvPr/>
        </p:nvSpPr>
        <p:spPr bwMode="auto">
          <a:xfrm>
            <a:off x="6715205" y="3703618"/>
            <a:ext cx="48493" cy="1023428"/>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5" name="Line 30">
            <a:extLst>
              <a:ext uri="{FF2B5EF4-FFF2-40B4-BE49-F238E27FC236}">
                <a16:creationId xmlns:a16="http://schemas.microsoft.com/office/drawing/2014/main" id="{9874DBD6-C497-49B1-9C9F-BB67861F06E6}"/>
              </a:ext>
            </a:extLst>
          </p:cNvPr>
          <p:cNvSpPr>
            <a:spLocks noChangeShapeType="1"/>
          </p:cNvSpPr>
          <p:nvPr/>
        </p:nvSpPr>
        <p:spPr bwMode="auto">
          <a:xfrm>
            <a:off x="2236522" y="2853730"/>
            <a:ext cx="1429965" cy="1873316"/>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6" name="Line 31">
            <a:extLst>
              <a:ext uri="{FF2B5EF4-FFF2-40B4-BE49-F238E27FC236}">
                <a16:creationId xmlns:a16="http://schemas.microsoft.com/office/drawing/2014/main" id="{487F73E1-9907-4388-BFB3-52C46627CCEE}"/>
              </a:ext>
            </a:extLst>
          </p:cNvPr>
          <p:cNvSpPr>
            <a:spLocks noChangeShapeType="1"/>
          </p:cNvSpPr>
          <p:nvPr/>
        </p:nvSpPr>
        <p:spPr bwMode="auto">
          <a:xfrm flipH="1">
            <a:off x="4627042" y="2860155"/>
            <a:ext cx="4440119" cy="1882022"/>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7" name="Line 32">
            <a:extLst>
              <a:ext uri="{FF2B5EF4-FFF2-40B4-BE49-F238E27FC236}">
                <a16:creationId xmlns:a16="http://schemas.microsoft.com/office/drawing/2014/main" id="{6FE59F3E-2225-4C16-98CF-659E089813D2}"/>
              </a:ext>
            </a:extLst>
          </p:cNvPr>
          <p:cNvSpPr>
            <a:spLocks noChangeShapeType="1"/>
          </p:cNvSpPr>
          <p:nvPr/>
        </p:nvSpPr>
        <p:spPr bwMode="auto">
          <a:xfrm>
            <a:off x="930556" y="3703618"/>
            <a:ext cx="4032918" cy="1023427"/>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8" name="Line 33">
            <a:extLst>
              <a:ext uri="{FF2B5EF4-FFF2-40B4-BE49-F238E27FC236}">
                <a16:creationId xmlns:a16="http://schemas.microsoft.com/office/drawing/2014/main" id="{3A3C7671-33AB-472B-A981-E54A9C81C621}"/>
              </a:ext>
            </a:extLst>
          </p:cNvPr>
          <p:cNvSpPr>
            <a:spLocks noChangeShapeType="1"/>
          </p:cNvSpPr>
          <p:nvPr/>
        </p:nvSpPr>
        <p:spPr bwMode="auto">
          <a:xfrm>
            <a:off x="2394631" y="3661944"/>
            <a:ext cx="3000643" cy="1065101"/>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89" name="Line 34">
            <a:extLst>
              <a:ext uri="{FF2B5EF4-FFF2-40B4-BE49-F238E27FC236}">
                <a16:creationId xmlns:a16="http://schemas.microsoft.com/office/drawing/2014/main" id="{4907071E-E17F-45C5-9AA2-CBBF095209E9}"/>
              </a:ext>
            </a:extLst>
          </p:cNvPr>
          <p:cNvSpPr>
            <a:spLocks noChangeShapeType="1"/>
          </p:cNvSpPr>
          <p:nvPr/>
        </p:nvSpPr>
        <p:spPr bwMode="auto">
          <a:xfrm>
            <a:off x="4092412" y="3661944"/>
            <a:ext cx="1663225" cy="1065102"/>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0" name="Line 35">
            <a:extLst>
              <a:ext uri="{FF2B5EF4-FFF2-40B4-BE49-F238E27FC236}">
                <a16:creationId xmlns:a16="http://schemas.microsoft.com/office/drawing/2014/main" id="{80F9EECC-45FB-4FCA-818F-BE203FAC03ED}"/>
              </a:ext>
            </a:extLst>
          </p:cNvPr>
          <p:cNvSpPr>
            <a:spLocks noChangeShapeType="1"/>
          </p:cNvSpPr>
          <p:nvPr/>
        </p:nvSpPr>
        <p:spPr bwMode="auto">
          <a:xfrm>
            <a:off x="4434688" y="3718749"/>
            <a:ext cx="1681311" cy="1008297"/>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1" name="Line 36">
            <a:extLst>
              <a:ext uri="{FF2B5EF4-FFF2-40B4-BE49-F238E27FC236}">
                <a16:creationId xmlns:a16="http://schemas.microsoft.com/office/drawing/2014/main" id="{40E2252D-B9A3-43E0-8FBC-41B4109CE04D}"/>
              </a:ext>
            </a:extLst>
          </p:cNvPr>
          <p:cNvSpPr>
            <a:spLocks noChangeShapeType="1"/>
          </p:cNvSpPr>
          <p:nvPr/>
        </p:nvSpPr>
        <p:spPr bwMode="auto">
          <a:xfrm>
            <a:off x="5371313" y="3712364"/>
            <a:ext cx="1103461" cy="1014682"/>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2" name="Line 37">
            <a:extLst>
              <a:ext uri="{FF2B5EF4-FFF2-40B4-BE49-F238E27FC236}">
                <a16:creationId xmlns:a16="http://schemas.microsoft.com/office/drawing/2014/main" id="{CAA55D96-BF92-42D9-A3B9-32ABD64DE668}"/>
              </a:ext>
            </a:extLst>
          </p:cNvPr>
          <p:cNvSpPr>
            <a:spLocks noChangeShapeType="1"/>
          </p:cNvSpPr>
          <p:nvPr/>
        </p:nvSpPr>
        <p:spPr bwMode="auto">
          <a:xfrm flipH="1">
            <a:off x="3450584" y="1917626"/>
            <a:ext cx="2268537" cy="2809419"/>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3" name="Line 38">
            <a:extLst>
              <a:ext uri="{FF2B5EF4-FFF2-40B4-BE49-F238E27FC236}">
                <a16:creationId xmlns:a16="http://schemas.microsoft.com/office/drawing/2014/main" id="{C3CE4D47-D3FA-4C47-81E5-1DF5D66411A0}"/>
              </a:ext>
            </a:extLst>
          </p:cNvPr>
          <p:cNvSpPr>
            <a:spLocks noChangeShapeType="1"/>
          </p:cNvSpPr>
          <p:nvPr/>
        </p:nvSpPr>
        <p:spPr bwMode="auto">
          <a:xfrm flipH="1">
            <a:off x="7051036" y="3661944"/>
            <a:ext cx="1323141" cy="1065101"/>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4" name="Line 39">
            <a:extLst>
              <a:ext uri="{FF2B5EF4-FFF2-40B4-BE49-F238E27FC236}">
                <a16:creationId xmlns:a16="http://schemas.microsoft.com/office/drawing/2014/main" id="{104B7DDE-B488-45A6-8EAA-01BDCCC1F936}"/>
              </a:ext>
            </a:extLst>
          </p:cNvPr>
          <p:cNvSpPr>
            <a:spLocks noChangeShapeType="1"/>
          </p:cNvSpPr>
          <p:nvPr/>
        </p:nvSpPr>
        <p:spPr bwMode="auto">
          <a:xfrm flipH="1">
            <a:off x="7700324" y="3661944"/>
            <a:ext cx="2112162" cy="1065101"/>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5" name="Line 42">
            <a:extLst>
              <a:ext uri="{FF2B5EF4-FFF2-40B4-BE49-F238E27FC236}">
                <a16:creationId xmlns:a16="http://schemas.microsoft.com/office/drawing/2014/main" id="{F60B4DAA-871E-46FB-83AE-94566E16D322}"/>
              </a:ext>
            </a:extLst>
          </p:cNvPr>
          <p:cNvSpPr>
            <a:spLocks noChangeShapeType="1"/>
          </p:cNvSpPr>
          <p:nvPr/>
        </p:nvSpPr>
        <p:spPr bwMode="auto">
          <a:xfrm flipH="1">
            <a:off x="3882386" y="2798145"/>
            <a:ext cx="1200183" cy="1928900"/>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
        <p:nvSpPr>
          <p:cNvPr id="96" name="Line 43">
            <a:extLst>
              <a:ext uri="{FF2B5EF4-FFF2-40B4-BE49-F238E27FC236}">
                <a16:creationId xmlns:a16="http://schemas.microsoft.com/office/drawing/2014/main" id="{0800E198-5216-47B9-B7DA-54ACF113528A}"/>
              </a:ext>
            </a:extLst>
          </p:cNvPr>
          <p:cNvSpPr>
            <a:spLocks noChangeShapeType="1"/>
          </p:cNvSpPr>
          <p:nvPr/>
        </p:nvSpPr>
        <p:spPr bwMode="auto">
          <a:xfrm flipH="1">
            <a:off x="4171311" y="2767183"/>
            <a:ext cx="1547809" cy="1959862"/>
          </a:xfrm>
          <a:prstGeom prst="line">
            <a:avLst/>
          </a:prstGeom>
          <a:noFill/>
          <a:ln w="31750">
            <a:solidFill>
              <a:srgbClr val="FFCC99"/>
            </a:solidFill>
            <a:prstDash val="lgDash"/>
            <a:round/>
            <a:headEnd w="lg" len="lg"/>
            <a:tailEnd type="stealth" w="lg" len="lg"/>
          </a:ln>
        </p:spPr>
        <p:txBody>
          <a:bodyPr/>
          <a:lstStyle/>
          <a:p>
            <a:endParaRPr lang="zh-CN" altLang="en-US">
              <a:latin typeface="+mj-lt"/>
            </a:endParaRPr>
          </a:p>
        </p:txBody>
      </p:sp>
    </p:spTree>
    <p:extLst>
      <p:ext uri="{BB962C8B-B14F-4D97-AF65-F5344CB8AC3E}">
        <p14:creationId xmlns:p14="http://schemas.microsoft.com/office/powerpoint/2010/main" val="337025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ppt_x"/>
                                          </p:val>
                                        </p:tav>
                                        <p:tav tm="100000">
                                          <p:val>
                                            <p:strVal val="#ppt_x"/>
                                          </p:val>
                                        </p:tav>
                                      </p:tavLst>
                                    </p:anim>
                                    <p:anim calcmode="lin" valueType="num">
                                      <p:cBhvr additive="base">
                                        <p:cTn id="12" dur="500" fill="hold"/>
                                        <p:tgtEl>
                                          <p:spTgt spid="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box(in)">
                                      <p:cBhvr>
                                        <p:cTn id="25" dur="500"/>
                                        <p:tgtEl>
                                          <p:spTgt spid="8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box(in)">
                                      <p:cBhvr>
                                        <p:cTn id="30" dur="500"/>
                                        <p:tgtEl>
                                          <p:spTgt spid="83"/>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box(in)">
                                      <p:cBhvr>
                                        <p:cTn id="33" dur="500"/>
                                        <p:tgtEl>
                                          <p:spTgt spid="92"/>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box(in)">
                                      <p:cBhvr>
                                        <p:cTn id="36" dur="500"/>
                                        <p:tgtEl>
                                          <p:spTgt spid="8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box(in)">
                                      <p:cBhvr>
                                        <p:cTn id="39" dur="500"/>
                                        <p:tgtEl>
                                          <p:spTgt spid="95"/>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ox(in)">
                                      <p:cBhvr>
                                        <p:cTn id="42" dur="500"/>
                                        <p:tgtEl>
                                          <p:spTgt spid="96"/>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box(in)">
                                      <p:cBhvr>
                                        <p:cTn id="45" dur="500"/>
                                        <p:tgtEl>
                                          <p:spTgt spid="86"/>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box(in)">
                                      <p:cBhvr>
                                        <p:cTn id="48" dur="500"/>
                                        <p:tgtEl>
                                          <p:spTgt spid="87"/>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box(in)">
                                      <p:cBhvr>
                                        <p:cTn id="51" dur="500"/>
                                        <p:tgtEl>
                                          <p:spTgt spid="88"/>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box(in)">
                                      <p:cBhvr>
                                        <p:cTn id="54" dur="500"/>
                                        <p:tgtEl>
                                          <p:spTgt spid="89"/>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box(in)">
                                      <p:cBhvr>
                                        <p:cTn id="57" dur="500"/>
                                        <p:tgtEl>
                                          <p:spTgt spid="90"/>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box(in)">
                                      <p:cBhvr>
                                        <p:cTn id="60" dur="500"/>
                                        <p:tgtEl>
                                          <p:spTgt spid="91"/>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box(in)">
                                      <p:cBhvr>
                                        <p:cTn id="63" dur="500"/>
                                        <p:tgtEl>
                                          <p:spTgt spid="84"/>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box(in)">
                                      <p:cBhvr>
                                        <p:cTn id="66" dur="500"/>
                                        <p:tgtEl>
                                          <p:spTgt spid="93"/>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box(in)">
                                      <p:cBhvr>
                                        <p:cTn id="6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animBg="1"/>
      <p:bldP spid="80" grpId="0"/>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3" name="Rectangle 11">
                <a:extLst>
                  <a:ext uri="{FF2B5EF4-FFF2-40B4-BE49-F238E27FC236}">
                    <a16:creationId xmlns:a16="http://schemas.microsoft.com/office/drawing/2014/main" id="{C26B0C3F-B4B4-8646-8FA7-6ECBBF3CC147}"/>
                  </a:ext>
                </a:extLst>
              </p:cNvPr>
              <p:cNvSpPr>
                <a:spLocks noGrp="1" noChangeArrowheads="1"/>
              </p:cNvSpPr>
              <p:nvPr>
                <p:ph type="title"/>
              </p:nvPr>
            </p:nvSpPr>
            <p:spPr>
              <a:xfrm>
                <a:off x="1765462" y="1003745"/>
                <a:ext cx="8228884" cy="80822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spcBef>
                    <a:spcPct val="600000"/>
                  </a:spcBef>
                  <a:defRPr/>
                </a:pPr>
                <a:r>
                  <a:rPr lang="en-US" altLang="zh-CN" dirty="0"/>
                  <a:t>2-3 </a:t>
                </a:r>
                <a:r>
                  <a:rPr lang="zh-CN" altLang="en-US" dirty="0"/>
                  <a:t>树 </a:t>
                </a:r>
                <a:r>
                  <a:rPr lang="en-US" altLang="zh-CN" dirty="0"/>
                  <a:t>= 3 </a:t>
                </a:r>
                <a:r>
                  <a:rPr lang="zh-CN" altLang="en-US" dirty="0"/>
                  <a:t>阶 </a:t>
                </a:r>
                <a:r>
                  <a:rPr lang="en-US" altLang="zh-CN" dirty="0"/>
                  <a:t>B </a:t>
                </a:r>
                <a:r>
                  <a:rPr lang="zh-CN" altLang="en-US" dirty="0"/>
                  <a:t>树 </a:t>
                </a:r>
                <a:r>
                  <a:rPr lang="en-US" altLang="zh-CN" dirty="0"/>
                  <a:t>( </a:t>
                </a:r>
                <a:r>
                  <a:rPr lang="zh-CN" altLang="en-US" dirty="0"/>
                  <a:t>阶应该 </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𝟑</m:t>
                    </m:r>
                  </m:oMath>
                </a14:m>
                <a:r>
                  <a:rPr lang="zh-CN" altLang="en-US" dirty="0"/>
                  <a:t> </a:t>
                </a:r>
                <a:r>
                  <a:rPr lang="en-US" altLang="zh-CN" dirty="0"/>
                  <a:t>)</a:t>
                </a:r>
                <a:endParaRPr lang="zh-CN" altLang="en-US" dirty="0"/>
              </a:p>
            </p:txBody>
          </p:sp>
        </mc:Choice>
        <mc:Fallback xmlns="">
          <p:sp>
            <p:nvSpPr>
              <p:cNvPr id="13" name="Rectangle 11">
                <a:extLst>
                  <a:ext uri="{FF2B5EF4-FFF2-40B4-BE49-F238E27FC236}">
                    <a16:creationId xmlns:a16="http://schemas.microsoft.com/office/drawing/2014/main" id="{C26B0C3F-B4B4-8646-8FA7-6ECBBF3CC147}"/>
                  </a:ext>
                </a:extLst>
              </p:cNvPr>
              <p:cNvSpPr>
                <a:spLocks noGrp="1" noRot="1" noChangeAspect="1" noMove="1" noResize="1" noEditPoints="1" noAdjustHandles="1" noChangeArrowheads="1" noChangeShapeType="1" noTextEdit="1"/>
              </p:cNvSpPr>
              <p:nvPr>
                <p:ph type="title"/>
              </p:nvPr>
            </p:nvSpPr>
            <p:spPr>
              <a:xfrm>
                <a:off x="1765462" y="1003745"/>
                <a:ext cx="8228884" cy="808225"/>
              </a:xfrm>
              <a:blipFill>
                <a:blip r:embed="rId2"/>
                <a:stretch>
                  <a:fillRect/>
                </a:stretch>
              </a:blipFill>
            </p:spPr>
            <p:txBody>
              <a:bodyPr/>
              <a:lstStyle/>
              <a:p>
                <a:r>
                  <a:rPr lang="en-CN">
                    <a:noFill/>
                  </a:rPr>
                  <a:t> </a:t>
                </a:r>
              </a:p>
            </p:txBody>
          </p:sp>
        </mc:Fallback>
      </mc:AlternateContent>
      <p:grpSp>
        <p:nvGrpSpPr>
          <p:cNvPr id="14" name="Group 13">
            <a:extLst>
              <a:ext uri="{FF2B5EF4-FFF2-40B4-BE49-F238E27FC236}">
                <a16:creationId xmlns:a16="http://schemas.microsoft.com/office/drawing/2014/main" id="{956CE2BD-AECB-0948-AC04-874B46B8C6C5}"/>
              </a:ext>
            </a:extLst>
          </p:cNvPr>
          <p:cNvGrpSpPr/>
          <p:nvPr/>
        </p:nvGrpSpPr>
        <p:grpSpPr>
          <a:xfrm>
            <a:off x="1765462" y="2761473"/>
            <a:ext cx="8316062" cy="2592988"/>
            <a:chOff x="522344" y="2709714"/>
            <a:chExt cx="8316062" cy="2592988"/>
          </a:xfrm>
        </p:grpSpPr>
        <p:sp>
          <p:nvSpPr>
            <p:cNvPr id="15" name="Rectangle 30">
              <a:extLst>
                <a:ext uri="{FF2B5EF4-FFF2-40B4-BE49-F238E27FC236}">
                  <a16:creationId xmlns:a16="http://schemas.microsoft.com/office/drawing/2014/main" id="{9FAF5AB5-0F92-9F47-988F-9E08584D4ABC}"/>
                </a:ext>
              </a:extLst>
            </p:cNvPr>
            <p:cNvSpPr>
              <a:spLocks noChangeArrowheads="1"/>
            </p:cNvSpPr>
            <p:nvPr/>
          </p:nvSpPr>
          <p:spPr bwMode="auto">
            <a:xfrm>
              <a:off x="4194231" y="2709714"/>
              <a:ext cx="910375" cy="360446"/>
            </a:xfrm>
            <a:prstGeom prst="rect">
              <a:avLst/>
            </a:prstGeom>
            <a:solidFill>
              <a:schemeClr val="bg1"/>
            </a:solidFill>
            <a:ln w="31750" cmpd="sng">
              <a:solidFill>
                <a:srgbClr val="000000"/>
              </a:solidFill>
              <a:miter lim="800000"/>
              <a:headEnd/>
              <a:tailEnd/>
            </a:ln>
          </p:spPr>
          <p:txBody>
            <a:bodyPr/>
            <a:lstStyle/>
            <a:p>
              <a:r>
                <a:rPr lang="en-US" altLang="zh-CN" sz="2000" dirty="0">
                  <a:latin typeface="Lucida Fax" pitchFamily="18" charset="0"/>
                  <a:ea typeface="微软雅黑" pitchFamily="34" charset="-122"/>
                </a:rPr>
                <a:t>18 33 </a:t>
              </a:r>
            </a:p>
          </p:txBody>
        </p:sp>
        <p:sp>
          <p:nvSpPr>
            <p:cNvPr id="21" name="Rectangle 30">
              <a:extLst>
                <a:ext uri="{FF2B5EF4-FFF2-40B4-BE49-F238E27FC236}">
                  <a16:creationId xmlns:a16="http://schemas.microsoft.com/office/drawing/2014/main" id="{84A13087-89B3-BD43-9085-52AFB12DF445}"/>
                </a:ext>
              </a:extLst>
            </p:cNvPr>
            <p:cNvSpPr>
              <a:spLocks noChangeArrowheads="1"/>
            </p:cNvSpPr>
            <p:nvPr/>
          </p:nvSpPr>
          <p:spPr bwMode="auto">
            <a:xfrm>
              <a:off x="1530406" y="3718010"/>
              <a:ext cx="863600" cy="360445"/>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12 </a:t>
              </a:r>
            </a:p>
          </p:txBody>
        </p:sp>
        <p:sp>
          <p:nvSpPr>
            <p:cNvPr id="22" name="Rectangle 30">
              <a:extLst>
                <a:ext uri="{FF2B5EF4-FFF2-40B4-BE49-F238E27FC236}">
                  <a16:creationId xmlns:a16="http://schemas.microsoft.com/office/drawing/2014/main" id="{7B6720DD-A546-1048-B6D0-C648D79A3E40}"/>
                </a:ext>
              </a:extLst>
            </p:cNvPr>
            <p:cNvSpPr>
              <a:spLocks noChangeArrowheads="1"/>
            </p:cNvSpPr>
            <p:nvPr/>
          </p:nvSpPr>
          <p:spPr bwMode="auto">
            <a:xfrm>
              <a:off x="4194231" y="3718010"/>
              <a:ext cx="910375" cy="360445"/>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23 30 </a:t>
              </a:r>
            </a:p>
          </p:txBody>
        </p:sp>
        <p:sp>
          <p:nvSpPr>
            <p:cNvPr id="23" name="Rectangle 30">
              <a:extLst>
                <a:ext uri="{FF2B5EF4-FFF2-40B4-BE49-F238E27FC236}">
                  <a16:creationId xmlns:a16="http://schemas.microsoft.com/office/drawing/2014/main" id="{C40D6839-EBE7-6D46-AAD2-7046925AA90E}"/>
                </a:ext>
              </a:extLst>
            </p:cNvPr>
            <p:cNvSpPr>
              <a:spLocks noChangeArrowheads="1"/>
            </p:cNvSpPr>
            <p:nvPr/>
          </p:nvSpPr>
          <p:spPr bwMode="auto">
            <a:xfrm>
              <a:off x="7289856" y="3718010"/>
              <a:ext cx="863600" cy="360445"/>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48 </a:t>
              </a:r>
              <a:endParaRPr lang="en-US" altLang="zh-CN" sz="2000" dirty="0">
                <a:latin typeface="Lucida Fax" pitchFamily="18" charset="0"/>
                <a:ea typeface="微软雅黑" pitchFamily="34" charset="-122"/>
              </a:endParaRPr>
            </a:p>
          </p:txBody>
        </p:sp>
        <p:sp>
          <p:nvSpPr>
            <p:cNvPr id="24" name="Rectangle 30">
              <a:extLst>
                <a:ext uri="{FF2B5EF4-FFF2-40B4-BE49-F238E27FC236}">
                  <a16:creationId xmlns:a16="http://schemas.microsoft.com/office/drawing/2014/main" id="{850B09E7-BBB3-CB40-83AA-477BB6CD8DEA}"/>
                </a:ext>
              </a:extLst>
            </p:cNvPr>
            <p:cNvSpPr>
              <a:spLocks noChangeArrowheads="1"/>
            </p:cNvSpPr>
            <p:nvPr/>
          </p:nvSpPr>
          <p:spPr bwMode="auto">
            <a:xfrm>
              <a:off x="522344"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10 </a:t>
              </a:r>
            </a:p>
          </p:txBody>
        </p:sp>
        <p:sp>
          <p:nvSpPr>
            <p:cNvPr id="25" name="Rectangle 30">
              <a:extLst>
                <a:ext uri="{FF2B5EF4-FFF2-40B4-BE49-F238E27FC236}">
                  <a16:creationId xmlns:a16="http://schemas.microsoft.com/office/drawing/2014/main" id="{87F53AF6-E72E-3F44-9124-FCCB5E199FFF}"/>
                </a:ext>
              </a:extLst>
            </p:cNvPr>
            <p:cNvSpPr>
              <a:spLocks noChangeArrowheads="1"/>
            </p:cNvSpPr>
            <p:nvPr/>
          </p:nvSpPr>
          <p:spPr bwMode="auto">
            <a:xfrm>
              <a:off x="1819331"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15 </a:t>
              </a:r>
            </a:p>
          </p:txBody>
        </p:sp>
        <p:sp>
          <p:nvSpPr>
            <p:cNvPr id="26" name="Rectangle 30">
              <a:extLst>
                <a:ext uri="{FF2B5EF4-FFF2-40B4-BE49-F238E27FC236}">
                  <a16:creationId xmlns:a16="http://schemas.microsoft.com/office/drawing/2014/main" id="{0C39BE2A-43F8-F94A-A95A-791F84BAE6CB}"/>
                </a:ext>
              </a:extLst>
            </p:cNvPr>
            <p:cNvSpPr>
              <a:spLocks noChangeArrowheads="1"/>
            </p:cNvSpPr>
            <p:nvPr/>
          </p:nvSpPr>
          <p:spPr bwMode="auto">
            <a:xfrm>
              <a:off x="3114731" y="4942256"/>
              <a:ext cx="923075" cy="360446"/>
            </a:xfrm>
            <a:prstGeom prst="rect">
              <a:avLst/>
            </a:prstGeom>
            <a:solidFill>
              <a:schemeClr val="bg1"/>
            </a:solidFill>
            <a:ln w="31750" cmpd="sng">
              <a:solidFill>
                <a:srgbClr val="000000"/>
              </a:solidFill>
              <a:miter lim="800000"/>
              <a:headEnd/>
              <a:tailEnd/>
            </a:ln>
          </p:spPr>
          <p:txBody>
            <a:bodyPr/>
            <a:lstStyle/>
            <a:p>
              <a:r>
                <a:rPr lang="en-US" altLang="zh-CN" sz="2000" dirty="0">
                  <a:latin typeface="Lucida Fax" pitchFamily="18" charset="0"/>
                  <a:ea typeface="微软雅黑" pitchFamily="34" charset="-122"/>
                </a:rPr>
                <a:t>20 21 </a:t>
              </a:r>
            </a:p>
          </p:txBody>
        </p:sp>
        <p:sp>
          <p:nvSpPr>
            <p:cNvPr id="27" name="Rectangle 30">
              <a:extLst>
                <a:ext uri="{FF2B5EF4-FFF2-40B4-BE49-F238E27FC236}">
                  <a16:creationId xmlns:a16="http://schemas.microsoft.com/office/drawing/2014/main" id="{E13F0C10-1D5A-024F-B115-6278F30AE981}"/>
                </a:ext>
              </a:extLst>
            </p:cNvPr>
            <p:cNvSpPr>
              <a:spLocks noChangeArrowheads="1"/>
            </p:cNvSpPr>
            <p:nvPr/>
          </p:nvSpPr>
          <p:spPr bwMode="auto">
            <a:xfrm>
              <a:off x="4194231"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24 </a:t>
              </a:r>
            </a:p>
          </p:txBody>
        </p:sp>
        <p:sp>
          <p:nvSpPr>
            <p:cNvPr id="28" name="Rectangle 30">
              <a:extLst>
                <a:ext uri="{FF2B5EF4-FFF2-40B4-BE49-F238E27FC236}">
                  <a16:creationId xmlns:a16="http://schemas.microsoft.com/office/drawing/2014/main" id="{EF9F9E95-978C-2D4C-851B-5B54F89073C7}"/>
                </a:ext>
              </a:extLst>
            </p:cNvPr>
            <p:cNvSpPr>
              <a:spLocks noChangeArrowheads="1"/>
            </p:cNvSpPr>
            <p:nvPr/>
          </p:nvSpPr>
          <p:spPr bwMode="auto">
            <a:xfrm>
              <a:off x="5275319"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31 </a:t>
              </a:r>
            </a:p>
          </p:txBody>
        </p:sp>
        <p:sp>
          <p:nvSpPr>
            <p:cNvPr id="29" name="Rectangle 30">
              <a:extLst>
                <a:ext uri="{FF2B5EF4-FFF2-40B4-BE49-F238E27FC236}">
                  <a16:creationId xmlns:a16="http://schemas.microsoft.com/office/drawing/2014/main" id="{E57EB142-B52B-5C42-A011-DA98CFC98F98}"/>
                </a:ext>
              </a:extLst>
            </p:cNvPr>
            <p:cNvSpPr>
              <a:spLocks noChangeArrowheads="1"/>
            </p:cNvSpPr>
            <p:nvPr/>
          </p:nvSpPr>
          <p:spPr bwMode="auto">
            <a:xfrm>
              <a:off x="6354818" y="4942256"/>
              <a:ext cx="1035787" cy="360446"/>
            </a:xfrm>
            <a:prstGeom prst="rect">
              <a:avLst/>
            </a:prstGeom>
            <a:solidFill>
              <a:schemeClr val="bg1"/>
            </a:solidFill>
            <a:ln w="31750" cmpd="sng">
              <a:solidFill>
                <a:srgbClr val="000000"/>
              </a:solidFill>
              <a:miter lim="800000"/>
              <a:headEnd/>
              <a:tailEnd/>
            </a:ln>
          </p:spPr>
          <p:txBody>
            <a:bodyPr/>
            <a:lstStyle/>
            <a:p>
              <a:r>
                <a:rPr lang="en-US" altLang="zh-CN" sz="2000">
                  <a:latin typeface="Lucida Fax" pitchFamily="18" charset="0"/>
                  <a:ea typeface="微软雅黑" pitchFamily="34" charset="-122"/>
                </a:rPr>
                <a:t>45 47 </a:t>
              </a:r>
            </a:p>
          </p:txBody>
        </p:sp>
        <p:sp>
          <p:nvSpPr>
            <p:cNvPr id="30" name="Rectangle 30">
              <a:extLst>
                <a:ext uri="{FF2B5EF4-FFF2-40B4-BE49-F238E27FC236}">
                  <a16:creationId xmlns:a16="http://schemas.microsoft.com/office/drawing/2014/main" id="{F298852A-8703-744C-B7AB-539D044C5684}"/>
                </a:ext>
              </a:extLst>
            </p:cNvPr>
            <p:cNvSpPr>
              <a:spLocks noChangeArrowheads="1"/>
            </p:cNvSpPr>
            <p:nvPr/>
          </p:nvSpPr>
          <p:spPr bwMode="auto">
            <a:xfrm>
              <a:off x="7866391" y="4942256"/>
              <a:ext cx="972015" cy="360446"/>
            </a:xfrm>
            <a:prstGeom prst="rect">
              <a:avLst/>
            </a:prstGeom>
            <a:solidFill>
              <a:schemeClr val="bg1"/>
            </a:solidFill>
            <a:ln w="31750" cmpd="sng">
              <a:solidFill>
                <a:srgbClr val="000000"/>
              </a:solidFill>
              <a:miter lim="800000"/>
              <a:headEnd/>
              <a:tailEnd/>
            </a:ln>
          </p:spPr>
          <p:txBody>
            <a:bodyPr/>
            <a:lstStyle/>
            <a:p>
              <a:r>
                <a:rPr lang="en-US" altLang="zh-CN" sz="2000" dirty="0">
                  <a:latin typeface="Lucida Fax" pitchFamily="18" charset="0"/>
                  <a:ea typeface="微软雅黑" pitchFamily="34" charset="-122"/>
                </a:rPr>
                <a:t>50 52</a:t>
              </a:r>
            </a:p>
          </p:txBody>
        </p:sp>
        <p:sp>
          <p:nvSpPr>
            <p:cNvPr id="31" name="Line 15">
              <a:extLst>
                <a:ext uri="{FF2B5EF4-FFF2-40B4-BE49-F238E27FC236}">
                  <a16:creationId xmlns:a16="http://schemas.microsoft.com/office/drawing/2014/main" id="{6B96A894-035F-7E47-82CD-5A4DB91D2E0A}"/>
                </a:ext>
              </a:extLst>
            </p:cNvPr>
            <p:cNvSpPr>
              <a:spLocks noChangeShapeType="1"/>
            </p:cNvSpPr>
            <p:nvPr/>
          </p:nvSpPr>
          <p:spPr bwMode="auto">
            <a:xfrm flipH="1">
              <a:off x="1962205" y="2889937"/>
              <a:ext cx="2232025" cy="828074"/>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2" name="Line 16">
              <a:extLst>
                <a:ext uri="{FF2B5EF4-FFF2-40B4-BE49-F238E27FC236}">
                  <a16:creationId xmlns:a16="http://schemas.microsoft.com/office/drawing/2014/main" id="{B43136E7-1636-F24E-B646-5F34FBC6B161}"/>
                </a:ext>
              </a:extLst>
            </p:cNvPr>
            <p:cNvSpPr>
              <a:spLocks noChangeShapeType="1"/>
            </p:cNvSpPr>
            <p:nvPr/>
          </p:nvSpPr>
          <p:spPr bwMode="auto">
            <a:xfrm>
              <a:off x="4626031" y="3070160"/>
              <a:ext cx="0" cy="647850"/>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3" name="Line 17">
              <a:extLst>
                <a:ext uri="{FF2B5EF4-FFF2-40B4-BE49-F238E27FC236}">
                  <a16:creationId xmlns:a16="http://schemas.microsoft.com/office/drawing/2014/main" id="{36EF1064-C15C-2243-919C-AE9A27BBC36C}"/>
                </a:ext>
              </a:extLst>
            </p:cNvPr>
            <p:cNvSpPr>
              <a:spLocks noChangeShapeType="1"/>
            </p:cNvSpPr>
            <p:nvPr/>
          </p:nvSpPr>
          <p:spPr bwMode="auto">
            <a:xfrm>
              <a:off x="5104606" y="2925664"/>
              <a:ext cx="2617051" cy="792346"/>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4" name="Line 18">
              <a:extLst>
                <a:ext uri="{FF2B5EF4-FFF2-40B4-BE49-F238E27FC236}">
                  <a16:creationId xmlns:a16="http://schemas.microsoft.com/office/drawing/2014/main" id="{C4503E29-FAC0-AD4B-994A-297B349965EE}"/>
                </a:ext>
              </a:extLst>
            </p:cNvPr>
            <p:cNvSpPr>
              <a:spLocks noChangeShapeType="1"/>
            </p:cNvSpPr>
            <p:nvPr/>
          </p:nvSpPr>
          <p:spPr bwMode="auto">
            <a:xfrm flipH="1">
              <a:off x="954144" y="4078455"/>
              <a:ext cx="719137" cy="863800"/>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5" name="Line 19">
              <a:extLst>
                <a:ext uri="{FF2B5EF4-FFF2-40B4-BE49-F238E27FC236}">
                  <a16:creationId xmlns:a16="http://schemas.microsoft.com/office/drawing/2014/main" id="{CE1687EF-C4C7-884F-9C37-2FE443E6924D}"/>
                </a:ext>
              </a:extLst>
            </p:cNvPr>
            <p:cNvSpPr>
              <a:spLocks noChangeShapeType="1"/>
            </p:cNvSpPr>
            <p:nvPr/>
          </p:nvSpPr>
          <p:spPr bwMode="auto">
            <a:xfrm>
              <a:off x="1962206" y="4091158"/>
              <a:ext cx="287338" cy="851097"/>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6" name="Line 20">
              <a:extLst>
                <a:ext uri="{FF2B5EF4-FFF2-40B4-BE49-F238E27FC236}">
                  <a16:creationId xmlns:a16="http://schemas.microsoft.com/office/drawing/2014/main" id="{7761DBEA-41E8-3D40-A781-4CBB74F9347E}"/>
                </a:ext>
              </a:extLst>
            </p:cNvPr>
            <p:cNvSpPr>
              <a:spLocks noChangeShapeType="1"/>
            </p:cNvSpPr>
            <p:nvPr/>
          </p:nvSpPr>
          <p:spPr bwMode="auto">
            <a:xfrm flipH="1">
              <a:off x="3546531" y="4078455"/>
              <a:ext cx="647700" cy="863800"/>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7" name="Line 21">
              <a:extLst>
                <a:ext uri="{FF2B5EF4-FFF2-40B4-BE49-F238E27FC236}">
                  <a16:creationId xmlns:a16="http://schemas.microsoft.com/office/drawing/2014/main" id="{FB30D07B-803D-FE4D-B6A8-40E1F84FD021}"/>
                </a:ext>
              </a:extLst>
            </p:cNvPr>
            <p:cNvSpPr>
              <a:spLocks noChangeShapeType="1"/>
            </p:cNvSpPr>
            <p:nvPr/>
          </p:nvSpPr>
          <p:spPr bwMode="auto">
            <a:xfrm>
              <a:off x="4626031" y="4078455"/>
              <a:ext cx="0" cy="863800"/>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8" name="Line 22">
              <a:extLst>
                <a:ext uri="{FF2B5EF4-FFF2-40B4-BE49-F238E27FC236}">
                  <a16:creationId xmlns:a16="http://schemas.microsoft.com/office/drawing/2014/main" id="{DE421E14-9A5B-D446-A22D-34E84F6D2CF8}"/>
                </a:ext>
              </a:extLst>
            </p:cNvPr>
            <p:cNvSpPr>
              <a:spLocks noChangeShapeType="1"/>
            </p:cNvSpPr>
            <p:nvPr/>
          </p:nvSpPr>
          <p:spPr bwMode="auto">
            <a:xfrm>
              <a:off x="4913370" y="4091158"/>
              <a:ext cx="720725" cy="851097"/>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39" name="Line 23">
              <a:extLst>
                <a:ext uri="{FF2B5EF4-FFF2-40B4-BE49-F238E27FC236}">
                  <a16:creationId xmlns:a16="http://schemas.microsoft.com/office/drawing/2014/main" id="{7E23543E-D386-C149-9BB4-47CA6E416043}"/>
                </a:ext>
              </a:extLst>
            </p:cNvPr>
            <p:cNvSpPr>
              <a:spLocks noChangeShapeType="1"/>
            </p:cNvSpPr>
            <p:nvPr/>
          </p:nvSpPr>
          <p:spPr bwMode="auto">
            <a:xfrm flipH="1">
              <a:off x="6786619" y="4078455"/>
              <a:ext cx="647724" cy="863800"/>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40" name="Line 24">
              <a:extLst>
                <a:ext uri="{FF2B5EF4-FFF2-40B4-BE49-F238E27FC236}">
                  <a16:creationId xmlns:a16="http://schemas.microsoft.com/office/drawing/2014/main" id="{3B5C5616-4071-3D41-AE29-71DAD31902A5}"/>
                </a:ext>
              </a:extLst>
            </p:cNvPr>
            <p:cNvSpPr>
              <a:spLocks noChangeShapeType="1"/>
            </p:cNvSpPr>
            <p:nvPr/>
          </p:nvSpPr>
          <p:spPr bwMode="auto">
            <a:xfrm>
              <a:off x="7754994" y="4091158"/>
              <a:ext cx="543444" cy="851097"/>
            </a:xfrm>
            <a:prstGeom prst="line">
              <a:avLst/>
            </a:prstGeom>
            <a:noFill/>
            <a:ln w="31750" cmpd="sng">
              <a:solidFill>
                <a:schemeClr val="tx1"/>
              </a:solidFill>
              <a:round/>
              <a:headEnd/>
              <a:tailEnd/>
            </a:ln>
          </p:spPr>
          <p:txBody>
            <a:bodyPr/>
            <a:lstStyle/>
            <a:p>
              <a:endParaRPr lang="zh-CN" altLang="en-US">
                <a:latin typeface="Lucida Fax" pitchFamily="18" charset="0"/>
                <a:ea typeface="微软雅黑" pitchFamily="34" charset="-122"/>
              </a:endParaRPr>
            </a:p>
          </p:txBody>
        </p:sp>
      </p:grpSp>
    </p:spTree>
    <p:extLst>
      <p:ext uri="{BB962C8B-B14F-4D97-AF65-F5344CB8AC3E}">
        <p14:creationId xmlns:p14="http://schemas.microsoft.com/office/powerpoint/2010/main" val="4071628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34" y="832369"/>
            <a:ext cx="10515600" cy="518958"/>
          </a:xfrm>
        </p:spPr>
        <p:txBody>
          <a:bodyPr>
            <a:normAutofit/>
          </a:bodyPr>
          <a:lstStyle/>
          <a:p>
            <a:r>
              <a:rPr lang="en-US" altLang="zh-CN" sz="2800" dirty="0"/>
              <a:t>B </a:t>
            </a:r>
            <a:r>
              <a:rPr lang="zh-CN" altLang="en-US" sz="2800" dirty="0"/>
              <a:t>树的查找</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pSp>
        <p:nvGrpSpPr>
          <p:cNvPr id="57" name="组合 1">
            <a:extLst>
              <a:ext uri="{FF2B5EF4-FFF2-40B4-BE49-F238E27FC236}">
                <a16:creationId xmlns:a16="http://schemas.microsoft.com/office/drawing/2014/main" id="{CDBB2EB8-6D30-B448-BF90-6BC2401D92A4}"/>
              </a:ext>
            </a:extLst>
          </p:cNvPr>
          <p:cNvGrpSpPr/>
          <p:nvPr/>
        </p:nvGrpSpPr>
        <p:grpSpPr>
          <a:xfrm>
            <a:off x="4874468" y="1091848"/>
            <a:ext cx="6941014" cy="1792914"/>
            <a:chOff x="522344" y="2709714"/>
            <a:chExt cx="8316062" cy="2592988"/>
          </a:xfrm>
        </p:grpSpPr>
        <p:sp>
          <p:nvSpPr>
            <p:cNvPr id="58" name="Rectangle 30">
              <a:extLst>
                <a:ext uri="{FF2B5EF4-FFF2-40B4-BE49-F238E27FC236}">
                  <a16:creationId xmlns:a16="http://schemas.microsoft.com/office/drawing/2014/main" id="{7A78F3E0-F28F-F943-B778-51C814DDD1DD}"/>
                </a:ext>
              </a:extLst>
            </p:cNvPr>
            <p:cNvSpPr>
              <a:spLocks noChangeArrowheads="1"/>
            </p:cNvSpPr>
            <p:nvPr/>
          </p:nvSpPr>
          <p:spPr bwMode="auto">
            <a:xfrm>
              <a:off x="4194231" y="2709714"/>
              <a:ext cx="910375" cy="360446"/>
            </a:xfrm>
            <a:prstGeom prst="rect">
              <a:avLst/>
            </a:prstGeom>
            <a:solidFill>
              <a:schemeClr val="bg1"/>
            </a:solidFill>
            <a:ln w="31750" cmpd="sng">
              <a:solidFill>
                <a:srgbClr val="000000"/>
              </a:solidFill>
              <a:miter lim="800000"/>
              <a:headEnd/>
              <a:tailEnd/>
            </a:ln>
          </p:spPr>
          <p:txBody>
            <a:bodyPr/>
            <a:lstStyle/>
            <a:p>
              <a:r>
                <a:rPr lang="en-US" altLang="zh-CN" sz="1500" dirty="0">
                  <a:latin typeface="Lucida Fax" pitchFamily="18" charset="0"/>
                  <a:ea typeface="微软雅黑" pitchFamily="34" charset="-122"/>
                </a:rPr>
                <a:t>18 33 </a:t>
              </a:r>
            </a:p>
          </p:txBody>
        </p:sp>
        <p:sp>
          <p:nvSpPr>
            <p:cNvPr id="59" name="Rectangle 30">
              <a:extLst>
                <a:ext uri="{FF2B5EF4-FFF2-40B4-BE49-F238E27FC236}">
                  <a16:creationId xmlns:a16="http://schemas.microsoft.com/office/drawing/2014/main" id="{525ED393-E37C-E54B-A55C-C30DC4596EAB}"/>
                </a:ext>
              </a:extLst>
            </p:cNvPr>
            <p:cNvSpPr>
              <a:spLocks noChangeArrowheads="1"/>
            </p:cNvSpPr>
            <p:nvPr/>
          </p:nvSpPr>
          <p:spPr bwMode="auto">
            <a:xfrm>
              <a:off x="1530406" y="3718010"/>
              <a:ext cx="863600" cy="360445"/>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12 </a:t>
              </a:r>
            </a:p>
          </p:txBody>
        </p:sp>
        <p:sp>
          <p:nvSpPr>
            <p:cNvPr id="60" name="Rectangle 30">
              <a:extLst>
                <a:ext uri="{FF2B5EF4-FFF2-40B4-BE49-F238E27FC236}">
                  <a16:creationId xmlns:a16="http://schemas.microsoft.com/office/drawing/2014/main" id="{0D9CDC7D-21E4-B34F-8B9C-1F65806F6B5D}"/>
                </a:ext>
              </a:extLst>
            </p:cNvPr>
            <p:cNvSpPr>
              <a:spLocks noChangeArrowheads="1"/>
            </p:cNvSpPr>
            <p:nvPr/>
          </p:nvSpPr>
          <p:spPr bwMode="auto">
            <a:xfrm>
              <a:off x="4194231" y="3718010"/>
              <a:ext cx="910375" cy="360445"/>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23 30 </a:t>
              </a:r>
            </a:p>
          </p:txBody>
        </p:sp>
        <p:sp>
          <p:nvSpPr>
            <p:cNvPr id="61" name="Rectangle 30">
              <a:extLst>
                <a:ext uri="{FF2B5EF4-FFF2-40B4-BE49-F238E27FC236}">
                  <a16:creationId xmlns:a16="http://schemas.microsoft.com/office/drawing/2014/main" id="{791CFC06-9451-0A47-B14C-F7BB6C324FB7}"/>
                </a:ext>
              </a:extLst>
            </p:cNvPr>
            <p:cNvSpPr>
              <a:spLocks noChangeArrowheads="1"/>
            </p:cNvSpPr>
            <p:nvPr/>
          </p:nvSpPr>
          <p:spPr bwMode="auto">
            <a:xfrm>
              <a:off x="7289856" y="3718010"/>
              <a:ext cx="863600" cy="360445"/>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48 </a:t>
              </a:r>
              <a:endParaRPr lang="en-US" altLang="zh-CN" sz="1500" dirty="0">
                <a:latin typeface="Lucida Fax" pitchFamily="18" charset="0"/>
                <a:ea typeface="微软雅黑" pitchFamily="34" charset="-122"/>
              </a:endParaRPr>
            </a:p>
          </p:txBody>
        </p:sp>
        <p:sp>
          <p:nvSpPr>
            <p:cNvPr id="62" name="Rectangle 30">
              <a:extLst>
                <a:ext uri="{FF2B5EF4-FFF2-40B4-BE49-F238E27FC236}">
                  <a16:creationId xmlns:a16="http://schemas.microsoft.com/office/drawing/2014/main" id="{83DB3975-42E6-4E42-A432-E2FB31CD2E9D}"/>
                </a:ext>
              </a:extLst>
            </p:cNvPr>
            <p:cNvSpPr>
              <a:spLocks noChangeArrowheads="1"/>
            </p:cNvSpPr>
            <p:nvPr/>
          </p:nvSpPr>
          <p:spPr bwMode="auto">
            <a:xfrm>
              <a:off x="522344"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10 </a:t>
              </a:r>
            </a:p>
          </p:txBody>
        </p:sp>
        <p:sp>
          <p:nvSpPr>
            <p:cNvPr id="63" name="Rectangle 30">
              <a:extLst>
                <a:ext uri="{FF2B5EF4-FFF2-40B4-BE49-F238E27FC236}">
                  <a16:creationId xmlns:a16="http://schemas.microsoft.com/office/drawing/2014/main" id="{B1ADE7EB-61C0-B948-982C-2B60B4BCCC17}"/>
                </a:ext>
              </a:extLst>
            </p:cNvPr>
            <p:cNvSpPr>
              <a:spLocks noChangeArrowheads="1"/>
            </p:cNvSpPr>
            <p:nvPr/>
          </p:nvSpPr>
          <p:spPr bwMode="auto">
            <a:xfrm>
              <a:off x="1819331"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15 </a:t>
              </a:r>
            </a:p>
          </p:txBody>
        </p:sp>
        <p:sp>
          <p:nvSpPr>
            <p:cNvPr id="64" name="Rectangle 30">
              <a:extLst>
                <a:ext uri="{FF2B5EF4-FFF2-40B4-BE49-F238E27FC236}">
                  <a16:creationId xmlns:a16="http://schemas.microsoft.com/office/drawing/2014/main" id="{57C49291-6EEF-834D-9734-F9C33AFCFB0C}"/>
                </a:ext>
              </a:extLst>
            </p:cNvPr>
            <p:cNvSpPr>
              <a:spLocks noChangeArrowheads="1"/>
            </p:cNvSpPr>
            <p:nvPr/>
          </p:nvSpPr>
          <p:spPr bwMode="auto">
            <a:xfrm>
              <a:off x="3114731" y="4942256"/>
              <a:ext cx="923075" cy="360446"/>
            </a:xfrm>
            <a:prstGeom prst="rect">
              <a:avLst/>
            </a:prstGeom>
            <a:solidFill>
              <a:schemeClr val="bg1"/>
            </a:solidFill>
            <a:ln w="31750" cmpd="sng">
              <a:solidFill>
                <a:srgbClr val="000000"/>
              </a:solidFill>
              <a:miter lim="800000"/>
              <a:headEnd/>
              <a:tailEnd/>
            </a:ln>
          </p:spPr>
          <p:txBody>
            <a:bodyPr/>
            <a:lstStyle/>
            <a:p>
              <a:r>
                <a:rPr lang="en-US" altLang="zh-CN" sz="1500" dirty="0">
                  <a:latin typeface="Lucida Fax" pitchFamily="18" charset="0"/>
                  <a:ea typeface="微软雅黑" pitchFamily="34" charset="-122"/>
                </a:rPr>
                <a:t>20 21 </a:t>
              </a:r>
            </a:p>
          </p:txBody>
        </p:sp>
        <p:sp>
          <p:nvSpPr>
            <p:cNvPr id="65" name="Rectangle 30">
              <a:extLst>
                <a:ext uri="{FF2B5EF4-FFF2-40B4-BE49-F238E27FC236}">
                  <a16:creationId xmlns:a16="http://schemas.microsoft.com/office/drawing/2014/main" id="{3A2E5F59-A514-234E-84A8-B14C22042810}"/>
                </a:ext>
              </a:extLst>
            </p:cNvPr>
            <p:cNvSpPr>
              <a:spLocks noChangeArrowheads="1"/>
            </p:cNvSpPr>
            <p:nvPr/>
          </p:nvSpPr>
          <p:spPr bwMode="auto">
            <a:xfrm>
              <a:off x="4194231"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24 </a:t>
              </a:r>
            </a:p>
          </p:txBody>
        </p:sp>
        <p:sp>
          <p:nvSpPr>
            <p:cNvPr id="66" name="Rectangle 30">
              <a:extLst>
                <a:ext uri="{FF2B5EF4-FFF2-40B4-BE49-F238E27FC236}">
                  <a16:creationId xmlns:a16="http://schemas.microsoft.com/office/drawing/2014/main" id="{DE63E187-686B-5543-BA67-E03E237CE346}"/>
                </a:ext>
              </a:extLst>
            </p:cNvPr>
            <p:cNvSpPr>
              <a:spLocks noChangeArrowheads="1"/>
            </p:cNvSpPr>
            <p:nvPr/>
          </p:nvSpPr>
          <p:spPr bwMode="auto">
            <a:xfrm>
              <a:off x="5275319" y="4942256"/>
              <a:ext cx="863600" cy="360446"/>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31 </a:t>
              </a:r>
            </a:p>
          </p:txBody>
        </p:sp>
        <p:sp>
          <p:nvSpPr>
            <p:cNvPr id="67" name="Rectangle 30">
              <a:extLst>
                <a:ext uri="{FF2B5EF4-FFF2-40B4-BE49-F238E27FC236}">
                  <a16:creationId xmlns:a16="http://schemas.microsoft.com/office/drawing/2014/main" id="{74413BBC-C703-3546-A50B-4B6427985B72}"/>
                </a:ext>
              </a:extLst>
            </p:cNvPr>
            <p:cNvSpPr>
              <a:spLocks noChangeArrowheads="1"/>
            </p:cNvSpPr>
            <p:nvPr/>
          </p:nvSpPr>
          <p:spPr bwMode="auto">
            <a:xfrm>
              <a:off x="6354818" y="4942256"/>
              <a:ext cx="1035787" cy="360446"/>
            </a:xfrm>
            <a:prstGeom prst="rect">
              <a:avLst/>
            </a:prstGeom>
            <a:solidFill>
              <a:schemeClr val="bg1"/>
            </a:solidFill>
            <a:ln w="31750" cmpd="sng">
              <a:solidFill>
                <a:srgbClr val="000000"/>
              </a:solidFill>
              <a:miter lim="800000"/>
              <a:headEnd/>
              <a:tailEnd/>
            </a:ln>
          </p:spPr>
          <p:txBody>
            <a:bodyPr/>
            <a:lstStyle/>
            <a:p>
              <a:r>
                <a:rPr lang="en-US" altLang="zh-CN" sz="1500">
                  <a:latin typeface="Lucida Fax" pitchFamily="18" charset="0"/>
                  <a:ea typeface="微软雅黑" pitchFamily="34" charset="-122"/>
                </a:rPr>
                <a:t>45 47 </a:t>
              </a:r>
            </a:p>
          </p:txBody>
        </p:sp>
        <p:sp>
          <p:nvSpPr>
            <p:cNvPr id="68" name="Rectangle 30">
              <a:extLst>
                <a:ext uri="{FF2B5EF4-FFF2-40B4-BE49-F238E27FC236}">
                  <a16:creationId xmlns:a16="http://schemas.microsoft.com/office/drawing/2014/main" id="{5EB10311-82F8-234A-A4EC-55BB8BC9F2D0}"/>
                </a:ext>
              </a:extLst>
            </p:cNvPr>
            <p:cNvSpPr>
              <a:spLocks noChangeArrowheads="1"/>
            </p:cNvSpPr>
            <p:nvPr/>
          </p:nvSpPr>
          <p:spPr bwMode="auto">
            <a:xfrm>
              <a:off x="7866391" y="4942256"/>
              <a:ext cx="972015" cy="360446"/>
            </a:xfrm>
            <a:prstGeom prst="rect">
              <a:avLst/>
            </a:prstGeom>
            <a:solidFill>
              <a:schemeClr val="bg1"/>
            </a:solidFill>
            <a:ln w="31750" cmpd="sng">
              <a:solidFill>
                <a:srgbClr val="000000"/>
              </a:solidFill>
              <a:miter lim="800000"/>
              <a:headEnd/>
              <a:tailEnd/>
            </a:ln>
          </p:spPr>
          <p:txBody>
            <a:bodyPr/>
            <a:lstStyle/>
            <a:p>
              <a:r>
                <a:rPr lang="en-US" altLang="zh-CN" sz="1500" dirty="0">
                  <a:latin typeface="Lucida Fax" pitchFamily="18" charset="0"/>
                  <a:ea typeface="微软雅黑" pitchFamily="34" charset="-122"/>
                </a:rPr>
                <a:t>50 52</a:t>
              </a:r>
            </a:p>
          </p:txBody>
        </p:sp>
        <p:sp>
          <p:nvSpPr>
            <p:cNvPr id="69" name="Line 15">
              <a:extLst>
                <a:ext uri="{FF2B5EF4-FFF2-40B4-BE49-F238E27FC236}">
                  <a16:creationId xmlns:a16="http://schemas.microsoft.com/office/drawing/2014/main" id="{4E68D2F3-83A9-074C-9E3E-70DE5924F5FC}"/>
                </a:ext>
              </a:extLst>
            </p:cNvPr>
            <p:cNvSpPr>
              <a:spLocks noChangeShapeType="1"/>
            </p:cNvSpPr>
            <p:nvPr/>
          </p:nvSpPr>
          <p:spPr bwMode="auto">
            <a:xfrm flipH="1">
              <a:off x="1962205" y="2889937"/>
              <a:ext cx="2232025" cy="828074"/>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0" name="Line 16">
              <a:extLst>
                <a:ext uri="{FF2B5EF4-FFF2-40B4-BE49-F238E27FC236}">
                  <a16:creationId xmlns:a16="http://schemas.microsoft.com/office/drawing/2014/main" id="{F7C1029B-1D83-E447-8BD3-04C0B96A59AC}"/>
                </a:ext>
              </a:extLst>
            </p:cNvPr>
            <p:cNvSpPr>
              <a:spLocks noChangeShapeType="1"/>
            </p:cNvSpPr>
            <p:nvPr/>
          </p:nvSpPr>
          <p:spPr bwMode="auto">
            <a:xfrm>
              <a:off x="4626031" y="3070160"/>
              <a:ext cx="0" cy="647850"/>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1" name="Line 17">
              <a:extLst>
                <a:ext uri="{FF2B5EF4-FFF2-40B4-BE49-F238E27FC236}">
                  <a16:creationId xmlns:a16="http://schemas.microsoft.com/office/drawing/2014/main" id="{ABE9F274-9378-824A-9CC2-6E9CF1BFD91E}"/>
                </a:ext>
              </a:extLst>
            </p:cNvPr>
            <p:cNvSpPr>
              <a:spLocks noChangeShapeType="1"/>
            </p:cNvSpPr>
            <p:nvPr/>
          </p:nvSpPr>
          <p:spPr bwMode="auto">
            <a:xfrm>
              <a:off x="5104606" y="2925664"/>
              <a:ext cx="2617051" cy="792346"/>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2" name="Line 18">
              <a:extLst>
                <a:ext uri="{FF2B5EF4-FFF2-40B4-BE49-F238E27FC236}">
                  <a16:creationId xmlns:a16="http://schemas.microsoft.com/office/drawing/2014/main" id="{1891A986-CA7D-1745-9D6A-38A652656C79}"/>
                </a:ext>
              </a:extLst>
            </p:cNvPr>
            <p:cNvSpPr>
              <a:spLocks noChangeShapeType="1"/>
            </p:cNvSpPr>
            <p:nvPr/>
          </p:nvSpPr>
          <p:spPr bwMode="auto">
            <a:xfrm flipH="1">
              <a:off x="954144" y="4078455"/>
              <a:ext cx="719137" cy="863800"/>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3" name="Line 19">
              <a:extLst>
                <a:ext uri="{FF2B5EF4-FFF2-40B4-BE49-F238E27FC236}">
                  <a16:creationId xmlns:a16="http://schemas.microsoft.com/office/drawing/2014/main" id="{D0B40AD1-AB49-3144-8D3F-3D59114A1FD6}"/>
                </a:ext>
              </a:extLst>
            </p:cNvPr>
            <p:cNvSpPr>
              <a:spLocks noChangeShapeType="1"/>
            </p:cNvSpPr>
            <p:nvPr/>
          </p:nvSpPr>
          <p:spPr bwMode="auto">
            <a:xfrm>
              <a:off x="1962206" y="4091158"/>
              <a:ext cx="287338" cy="851097"/>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4" name="Line 20">
              <a:extLst>
                <a:ext uri="{FF2B5EF4-FFF2-40B4-BE49-F238E27FC236}">
                  <a16:creationId xmlns:a16="http://schemas.microsoft.com/office/drawing/2014/main" id="{0DEEFABC-C728-BD4F-AD1D-FDF830A8F874}"/>
                </a:ext>
              </a:extLst>
            </p:cNvPr>
            <p:cNvSpPr>
              <a:spLocks noChangeShapeType="1"/>
            </p:cNvSpPr>
            <p:nvPr/>
          </p:nvSpPr>
          <p:spPr bwMode="auto">
            <a:xfrm flipH="1">
              <a:off x="3546531" y="4078455"/>
              <a:ext cx="647700" cy="863800"/>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5" name="Line 21">
              <a:extLst>
                <a:ext uri="{FF2B5EF4-FFF2-40B4-BE49-F238E27FC236}">
                  <a16:creationId xmlns:a16="http://schemas.microsoft.com/office/drawing/2014/main" id="{1B9A4718-759E-AF49-8EE0-85104B57A0CB}"/>
                </a:ext>
              </a:extLst>
            </p:cNvPr>
            <p:cNvSpPr>
              <a:spLocks noChangeShapeType="1"/>
            </p:cNvSpPr>
            <p:nvPr/>
          </p:nvSpPr>
          <p:spPr bwMode="auto">
            <a:xfrm>
              <a:off x="4626031" y="4078455"/>
              <a:ext cx="0" cy="863800"/>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6" name="Line 22">
              <a:extLst>
                <a:ext uri="{FF2B5EF4-FFF2-40B4-BE49-F238E27FC236}">
                  <a16:creationId xmlns:a16="http://schemas.microsoft.com/office/drawing/2014/main" id="{66578A13-9CED-8143-BAC0-3762D1329137}"/>
                </a:ext>
              </a:extLst>
            </p:cNvPr>
            <p:cNvSpPr>
              <a:spLocks noChangeShapeType="1"/>
            </p:cNvSpPr>
            <p:nvPr/>
          </p:nvSpPr>
          <p:spPr bwMode="auto">
            <a:xfrm>
              <a:off x="4913370" y="4091158"/>
              <a:ext cx="720725" cy="851097"/>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7" name="Line 23">
              <a:extLst>
                <a:ext uri="{FF2B5EF4-FFF2-40B4-BE49-F238E27FC236}">
                  <a16:creationId xmlns:a16="http://schemas.microsoft.com/office/drawing/2014/main" id="{27FBF361-18E0-CE45-9041-BABE18BD8DFF}"/>
                </a:ext>
              </a:extLst>
            </p:cNvPr>
            <p:cNvSpPr>
              <a:spLocks noChangeShapeType="1"/>
            </p:cNvSpPr>
            <p:nvPr/>
          </p:nvSpPr>
          <p:spPr bwMode="auto">
            <a:xfrm flipH="1">
              <a:off x="6786619" y="4078455"/>
              <a:ext cx="647724" cy="863800"/>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sp>
          <p:nvSpPr>
            <p:cNvPr id="78" name="Line 24">
              <a:extLst>
                <a:ext uri="{FF2B5EF4-FFF2-40B4-BE49-F238E27FC236}">
                  <a16:creationId xmlns:a16="http://schemas.microsoft.com/office/drawing/2014/main" id="{EEECFF6B-5BFF-6D48-BF79-9FCA49881F10}"/>
                </a:ext>
              </a:extLst>
            </p:cNvPr>
            <p:cNvSpPr>
              <a:spLocks noChangeShapeType="1"/>
            </p:cNvSpPr>
            <p:nvPr/>
          </p:nvSpPr>
          <p:spPr bwMode="auto">
            <a:xfrm>
              <a:off x="7754994" y="4091158"/>
              <a:ext cx="543444" cy="851097"/>
            </a:xfrm>
            <a:prstGeom prst="line">
              <a:avLst/>
            </a:prstGeom>
            <a:noFill/>
            <a:ln w="31750" cmpd="sng">
              <a:solidFill>
                <a:schemeClr val="tx1"/>
              </a:solidFill>
              <a:round/>
              <a:headEnd/>
              <a:tailEnd/>
            </a:ln>
          </p:spPr>
          <p:txBody>
            <a:bodyPr/>
            <a:lstStyle/>
            <a:p>
              <a:endParaRPr lang="zh-CN" altLang="en-US" sz="1500">
                <a:latin typeface="Lucida Fax" pitchFamily="18" charset="0"/>
                <a:ea typeface="微软雅黑" pitchFamily="34" charset="-122"/>
              </a:endParaRPr>
            </a:p>
          </p:txBody>
        </p:sp>
      </p:grpSp>
      <p:sp>
        <p:nvSpPr>
          <p:cNvPr id="79" name="Rectangle 3">
            <a:extLst>
              <a:ext uri="{FF2B5EF4-FFF2-40B4-BE49-F238E27FC236}">
                <a16:creationId xmlns:a16="http://schemas.microsoft.com/office/drawing/2014/main" id="{F4AA18D8-8D1F-3546-870E-575234D369CC}"/>
              </a:ext>
            </a:extLst>
          </p:cNvPr>
          <p:cNvSpPr txBox="1">
            <a:spLocks noChangeArrowheads="1"/>
          </p:cNvSpPr>
          <p:nvPr/>
        </p:nvSpPr>
        <p:spPr>
          <a:xfrm>
            <a:off x="767090" y="2486215"/>
            <a:ext cx="8750427"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2800" b="1" dirty="0">
                <a:latin typeface="+mn-ea"/>
                <a:ea typeface="+mn-ea"/>
                <a:cs typeface="Times New Roman" pitchFamily="18" charset="0"/>
              </a:rPr>
              <a:t>交替的两步过程</a:t>
            </a:r>
          </a:p>
          <a:p>
            <a:pPr marL="914400" lvl="1" indent="-457200" algn="l">
              <a:buAutoNum type="arabicPeriod"/>
              <a:defRPr/>
            </a:pPr>
            <a:endParaRPr lang="en-US" altLang="zh-CN" sz="2400" b="1" dirty="0">
              <a:latin typeface="+mn-ea"/>
            </a:endParaRPr>
          </a:p>
          <a:p>
            <a:pPr marL="914400" lvl="1" indent="-457200" algn="l">
              <a:buAutoNum type="arabicPeriod"/>
              <a:defRPr/>
            </a:pPr>
            <a:r>
              <a:rPr lang="zh-CN" altLang="en-US" sz="2400" b="1" dirty="0">
                <a:latin typeface="+mn-ea"/>
              </a:rPr>
              <a:t>把根结点读出来，在根结点所包含的关键码 </a:t>
            </a:r>
            <a:r>
              <a:rPr lang="en-US" altLang="zh-CN" sz="2400" b="1" dirty="0">
                <a:latin typeface="+mn-ea"/>
                <a:cs typeface="Times New Roman" pitchFamily="18" charset="0"/>
              </a:rPr>
              <a:t>K</a:t>
            </a:r>
            <a:r>
              <a:rPr lang="en-US" altLang="zh-CN" sz="2400" b="1" baseline="-30000" dirty="0">
                <a:latin typeface="+mn-ea"/>
                <a:cs typeface="Times New Roman" pitchFamily="18" charset="0"/>
              </a:rPr>
              <a:t>1</a:t>
            </a:r>
            <a:r>
              <a:rPr lang="zh-CN" altLang="en-US" sz="2400" b="1" dirty="0">
                <a:latin typeface="+mn-ea"/>
              </a:rPr>
              <a:t>，</a:t>
            </a:r>
            <a:r>
              <a:rPr lang="en-US" altLang="zh-CN" sz="2400" b="1" dirty="0">
                <a:latin typeface="+mn-ea"/>
              </a:rPr>
              <a:t>…</a:t>
            </a:r>
            <a:r>
              <a:rPr lang="zh-CN" altLang="en-US" sz="2400" b="1" dirty="0">
                <a:latin typeface="+mn-ea"/>
              </a:rPr>
              <a:t>，</a:t>
            </a:r>
            <a:r>
              <a:rPr lang="en-US" altLang="zh-CN" sz="2400" b="1" dirty="0" err="1">
                <a:latin typeface="+mn-ea"/>
                <a:cs typeface="Times New Roman" pitchFamily="18" charset="0"/>
              </a:rPr>
              <a:t>K</a:t>
            </a:r>
            <a:r>
              <a:rPr lang="en-US" altLang="zh-CN" sz="2400" b="1" baseline="-30000" dirty="0" err="1">
                <a:latin typeface="+mn-ea"/>
                <a:cs typeface="Times New Roman" pitchFamily="18" charset="0"/>
              </a:rPr>
              <a:t>j</a:t>
            </a:r>
            <a:r>
              <a:rPr lang="en-US" altLang="zh-CN" sz="2400" b="1" baseline="-30000" dirty="0">
                <a:latin typeface="+mn-ea"/>
                <a:cs typeface="Times New Roman" pitchFamily="18" charset="0"/>
              </a:rPr>
              <a:t> </a:t>
            </a:r>
            <a:r>
              <a:rPr lang="zh-CN" altLang="en-US" sz="2400" b="1" dirty="0">
                <a:latin typeface="+mn-ea"/>
              </a:rPr>
              <a:t>中查找给定的关键码值</a:t>
            </a:r>
            <a:endParaRPr lang="en-US" altLang="zh-CN" sz="2400" b="1" dirty="0">
              <a:latin typeface="+mn-ea"/>
            </a:endParaRPr>
          </a:p>
          <a:p>
            <a:pPr lvl="1" algn="l">
              <a:defRPr/>
            </a:pPr>
            <a:r>
              <a:rPr lang="zh-CN" altLang="en-US" dirty="0">
                <a:solidFill>
                  <a:schemeClr val="tx2"/>
                </a:solidFill>
              </a:rPr>
              <a:t>       </a:t>
            </a:r>
            <a:r>
              <a:rPr lang="en-US" altLang="zh-CN" dirty="0">
                <a:solidFill>
                  <a:schemeClr val="tx2"/>
                </a:solidFill>
              </a:rPr>
              <a:t>-</a:t>
            </a:r>
            <a:r>
              <a:rPr lang="zh-CN" altLang="en-US" dirty="0">
                <a:solidFill>
                  <a:schemeClr val="tx2"/>
                </a:solidFill>
              </a:rPr>
              <a:t> </a:t>
            </a:r>
            <a:r>
              <a:rPr lang="zh-CN" altLang="en-US" b="1" dirty="0">
                <a:latin typeface="+mn-ea"/>
              </a:rPr>
              <a:t>找到则检索成功</a:t>
            </a:r>
          </a:p>
          <a:p>
            <a:pPr lvl="1" algn="l">
              <a:defRPr/>
            </a:pPr>
            <a:r>
              <a:rPr lang="en-US" altLang="zh-CN" sz="2400" b="1" dirty="0">
                <a:latin typeface="+mn-ea"/>
              </a:rPr>
              <a:t>2. </a:t>
            </a:r>
            <a:r>
              <a:rPr lang="zh-CN" altLang="en-US" sz="2400" b="1" dirty="0">
                <a:latin typeface="+mn-ea"/>
              </a:rPr>
              <a:t>否则，确定要查的关键码值是在某个</a:t>
            </a:r>
            <a:r>
              <a:rPr lang="en-US" altLang="zh-CN" sz="2400" b="1" dirty="0">
                <a:latin typeface="+mn-ea"/>
              </a:rPr>
              <a:t>K</a:t>
            </a:r>
            <a:r>
              <a:rPr lang="en-US" altLang="zh-CN" sz="2400" b="1" baseline="-25000" dirty="0">
                <a:latin typeface="+mn-ea"/>
              </a:rPr>
              <a:t>i</a:t>
            </a:r>
            <a:r>
              <a:rPr lang="zh-CN" altLang="en-US" sz="2400" b="1" dirty="0">
                <a:latin typeface="+mn-ea"/>
              </a:rPr>
              <a:t>和 </a:t>
            </a:r>
            <a:r>
              <a:rPr lang="en-US" altLang="zh-CN" sz="2400" b="1" dirty="0">
                <a:latin typeface="+mn-ea"/>
              </a:rPr>
              <a:t>K</a:t>
            </a:r>
            <a:r>
              <a:rPr lang="en-US" altLang="zh-CN" sz="2400" b="1" baseline="-25000" dirty="0">
                <a:latin typeface="+mn-ea"/>
              </a:rPr>
              <a:t>i+1 </a:t>
            </a:r>
            <a:r>
              <a:rPr lang="zh-CN" altLang="en-US" sz="2400" b="1" dirty="0">
                <a:latin typeface="+mn-ea"/>
              </a:rPr>
              <a:t>之间，于是取 </a:t>
            </a:r>
            <a:r>
              <a:rPr lang="en-US" altLang="zh-CN" sz="2400" b="1" dirty="0">
                <a:latin typeface="+mn-ea"/>
              </a:rPr>
              <a:t>p</a:t>
            </a:r>
            <a:r>
              <a:rPr lang="en-US" altLang="zh-CN" sz="2400" b="1" baseline="-25000" dirty="0">
                <a:latin typeface="+mn-ea"/>
              </a:rPr>
              <a:t>i</a:t>
            </a:r>
            <a:r>
              <a:rPr lang="en-US" altLang="zh-CN" sz="2400" b="1" dirty="0">
                <a:latin typeface="+mn-ea"/>
              </a:rPr>
              <a:t> </a:t>
            </a:r>
            <a:r>
              <a:rPr lang="zh-CN" altLang="en-US" sz="2400" b="1" dirty="0">
                <a:latin typeface="+mn-ea"/>
              </a:rPr>
              <a:t>所指向的结点继续查找</a:t>
            </a:r>
          </a:p>
          <a:p>
            <a:pPr marL="457200" indent="-457200">
              <a:buFont typeface="Arial" panose="020B0604020202020204" pitchFamily="34" charset="0"/>
              <a:buChar char="•"/>
              <a:defRPr/>
            </a:pPr>
            <a:r>
              <a:rPr lang="zh-CN" altLang="en-US" sz="2800" b="1" dirty="0">
                <a:latin typeface="+mn-ea"/>
                <a:ea typeface="+mn-ea"/>
                <a:cs typeface="Times New Roman" pitchFamily="18" charset="0"/>
              </a:rPr>
              <a:t>如果</a:t>
            </a:r>
            <a:r>
              <a:rPr lang="en-US" altLang="zh-CN" sz="2800" b="1" dirty="0">
                <a:latin typeface="+mn-ea"/>
                <a:ea typeface="+mn-ea"/>
                <a:cs typeface="Times New Roman" pitchFamily="18" charset="0"/>
              </a:rPr>
              <a:t>p</a:t>
            </a:r>
            <a:r>
              <a:rPr lang="en-US" altLang="zh-CN" sz="2400" b="1" baseline="-25000" dirty="0">
                <a:latin typeface="+mn-ea"/>
                <a:ea typeface="+mn-ea"/>
              </a:rPr>
              <a:t>i</a:t>
            </a:r>
            <a:r>
              <a:rPr lang="zh-CN" altLang="en-US" sz="2800" b="1" dirty="0">
                <a:solidFill>
                  <a:srgbClr val="FF0000"/>
                </a:solidFill>
                <a:latin typeface="+mn-ea"/>
                <a:ea typeface="+mn-ea"/>
                <a:cs typeface="Times New Roman" pitchFamily="18" charset="0"/>
              </a:rPr>
              <a:t>指向外部空结点</a:t>
            </a:r>
            <a:r>
              <a:rPr lang="zh-CN" altLang="en-US" sz="2800" b="1" dirty="0">
                <a:latin typeface="+mn-ea"/>
                <a:ea typeface="+mn-ea"/>
                <a:cs typeface="Times New Roman" pitchFamily="18" charset="0"/>
              </a:rPr>
              <a:t>，表示检索失败 </a:t>
            </a:r>
          </a:p>
        </p:txBody>
      </p:sp>
    </p:spTree>
    <p:extLst>
      <p:ext uri="{BB962C8B-B14F-4D97-AF65-F5344CB8AC3E}">
        <p14:creationId xmlns:p14="http://schemas.microsoft.com/office/powerpoint/2010/main" val="398810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树插入</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28" name="Rectangle 3">
            <a:extLst>
              <a:ext uri="{FF2B5EF4-FFF2-40B4-BE49-F238E27FC236}">
                <a16:creationId xmlns:a16="http://schemas.microsoft.com/office/drawing/2014/main" id="{E4016C4D-2EC0-1948-861C-9F29CCBCA75B}"/>
              </a:ext>
            </a:extLst>
          </p:cNvPr>
          <p:cNvSpPr txBox="1">
            <a:spLocks noChangeArrowheads="1"/>
          </p:cNvSpPr>
          <p:nvPr/>
        </p:nvSpPr>
        <p:spPr>
          <a:xfrm>
            <a:off x="838200" y="1566519"/>
            <a:ext cx="10186358" cy="46013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2" indent="-457200" algn="l">
              <a:spcBef>
                <a:spcPts val="1000"/>
              </a:spcBef>
              <a:buFont typeface="Arial" panose="020B0604020202020204" pitchFamily="34" charset="0"/>
              <a:buChar char="•"/>
              <a:defRPr/>
            </a:pPr>
            <a:r>
              <a:rPr lang="zh-CN" altLang="en-US" sz="2800" b="1" dirty="0">
                <a:latin typeface="+mn-ea"/>
                <a:cs typeface="Times New Roman" pitchFamily="18" charset="0"/>
              </a:rPr>
              <a:t>注意保持性质，特别是等高和阶的限制</a:t>
            </a:r>
          </a:p>
          <a:p>
            <a:pPr lvl="1" algn="l">
              <a:defRPr/>
            </a:pPr>
            <a:r>
              <a:rPr lang="zh-CN" altLang="en-US" dirty="0"/>
              <a:t> </a:t>
            </a:r>
            <a:endParaRPr lang="en-US" altLang="zh-CN" dirty="0"/>
          </a:p>
          <a:p>
            <a:pPr lvl="1" algn="l">
              <a:defRPr/>
            </a:pPr>
            <a:r>
              <a:rPr lang="en-US" altLang="zh-CN" sz="2400" b="1" dirty="0">
                <a:latin typeface="+mn-ea"/>
              </a:rPr>
              <a:t>1) </a:t>
            </a:r>
            <a:r>
              <a:rPr lang="zh-CN" altLang="en-US" sz="2400" b="1" dirty="0">
                <a:latin typeface="+mn-ea"/>
              </a:rPr>
              <a:t>找到最底层，插入</a:t>
            </a:r>
          </a:p>
          <a:p>
            <a:pPr lvl="1" algn="l">
              <a:defRPr/>
            </a:pPr>
            <a:endParaRPr lang="en-US" altLang="zh-CN" sz="2400" b="1" dirty="0">
              <a:latin typeface="+mn-ea"/>
            </a:endParaRPr>
          </a:p>
          <a:p>
            <a:pPr lvl="1" algn="l">
              <a:defRPr/>
            </a:pPr>
            <a:r>
              <a:rPr lang="en-US" altLang="zh-CN" sz="2400" b="1" dirty="0">
                <a:latin typeface="+mn-ea"/>
              </a:rPr>
              <a:t>2) </a:t>
            </a:r>
            <a:r>
              <a:rPr lang="zh-CN" altLang="en-US" sz="2400" b="1" dirty="0">
                <a:latin typeface="+mn-ea"/>
              </a:rPr>
              <a:t>若溢出，则结点分裂，中间关键码连同新指针插入父结点</a:t>
            </a:r>
          </a:p>
          <a:p>
            <a:pPr lvl="1" algn="l">
              <a:defRPr/>
            </a:pPr>
            <a:endParaRPr lang="en-US" altLang="zh-CN" sz="2400" b="1" dirty="0">
              <a:latin typeface="+mn-ea"/>
            </a:endParaRPr>
          </a:p>
          <a:p>
            <a:pPr lvl="1" algn="l">
              <a:defRPr/>
            </a:pPr>
            <a:r>
              <a:rPr lang="en-US" altLang="zh-CN" sz="2400" b="1" dirty="0">
                <a:latin typeface="+mn-ea"/>
              </a:rPr>
              <a:t>3) </a:t>
            </a:r>
            <a:r>
              <a:rPr lang="zh-CN" altLang="en-US" sz="2400" b="1" dirty="0">
                <a:latin typeface="+mn-ea"/>
              </a:rPr>
              <a:t>若父结点也溢出，则继续 </a:t>
            </a:r>
            <a:r>
              <a:rPr lang="zh-CN" altLang="en-US" sz="2400" b="1" dirty="0">
                <a:solidFill>
                  <a:srgbClr val="FF0000"/>
                </a:solidFill>
                <a:latin typeface="+mn-ea"/>
              </a:rPr>
              <a:t>分裂</a:t>
            </a:r>
          </a:p>
          <a:p>
            <a:pPr marL="1257300" lvl="2" indent="-342900" algn="l">
              <a:buFont typeface="Arial" panose="020B0604020202020204" pitchFamily="34" charset="0"/>
              <a:buChar char="•"/>
              <a:defRPr/>
            </a:pPr>
            <a:r>
              <a:rPr lang="zh-CN" altLang="en-US" sz="2400" b="1" dirty="0">
                <a:latin typeface="+mn-ea"/>
              </a:rPr>
              <a:t>分裂过程可能传达到根结点</a:t>
            </a:r>
            <a:r>
              <a:rPr lang="en-US" altLang="zh-CN" sz="2400" b="1" dirty="0">
                <a:latin typeface="+mn-ea"/>
              </a:rPr>
              <a:t>(</a:t>
            </a:r>
            <a:r>
              <a:rPr lang="zh-CN" altLang="en-US" sz="2400" b="1" dirty="0">
                <a:latin typeface="+mn-ea"/>
              </a:rPr>
              <a:t>则树升高一层</a:t>
            </a:r>
            <a:r>
              <a:rPr lang="en-US" altLang="zh-CN" sz="2400" b="1" dirty="0">
                <a:latin typeface="+mn-ea"/>
              </a:rPr>
              <a:t>)</a:t>
            </a:r>
          </a:p>
          <a:p>
            <a:pPr lvl="2">
              <a:defRPr/>
            </a:pPr>
            <a:endParaRPr lang="en-US" altLang="zh-CN" sz="2400" dirty="0"/>
          </a:p>
        </p:txBody>
      </p:sp>
    </p:spTree>
    <p:extLst>
      <p:ext uri="{BB962C8B-B14F-4D97-AF65-F5344CB8AC3E}">
        <p14:creationId xmlns:p14="http://schemas.microsoft.com/office/powerpoint/2010/main" val="1249321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树的插入</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28" name="Rectangle 3">
            <a:extLst>
              <a:ext uri="{FF2B5EF4-FFF2-40B4-BE49-F238E27FC236}">
                <a16:creationId xmlns:a16="http://schemas.microsoft.com/office/drawing/2014/main" id="{E4016C4D-2EC0-1948-861C-9F29CCBCA75B}"/>
              </a:ext>
            </a:extLst>
          </p:cNvPr>
          <p:cNvSpPr txBox="1">
            <a:spLocks noChangeArrowheads="1"/>
          </p:cNvSpPr>
          <p:nvPr/>
        </p:nvSpPr>
        <p:spPr>
          <a:xfrm>
            <a:off x="1013575" y="1420898"/>
            <a:ext cx="10743864" cy="19695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sz="2800" b="1" dirty="0">
                <a:latin typeface="+mn-ea"/>
                <a:ea typeface="+mn-ea"/>
                <a:cs typeface="Times New Roman" pitchFamily="18" charset="0"/>
              </a:rPr>
              <a:t>外部空结点（即失败检索）处在第 </a:t>
            </a:r>
            <a:r>
              <a:rPr lang="en-US" sz="2800" b="1" dirty="0">
                <a:latin typeface="+mn-ea"/>
                <a:ea typeface="+mn-ea"/>
                <a:cs typeface="Times New Roman" pitchFamily="18" charset="0"/>
              </a:rPr>
              <a:t>I </a:t>
            </a:r>
            <a:r>
              <a:rPr lang="zh-CN" altLang="en-US" sz="2800" b="1" dirty="0">
                <a:latin typeface="+mn-ea"/>
                <a:ea typeface="+mn-ea"/>
                <a:cs typeface="Times New Roman" pitchFamily="18" charset="0"/>
              </a:rPr>
              <a:t>层的</a:t>
            </a:r>
            <a:r>
              <a:rPr lang="en-US" sz="2800" b="1" dirty="0">
                <a:latin typeface="+mn-ea"/>
                <a:ea typeface="+mn-ea"/>
                <a:cs typeface="Times New Roman" pitchFamily="18" charset="0"/>
              </a:rPr>
              <a:t>B</a:t>
            </a:r>
            <a:r>
              <a:rPr lang="zh-CN" altLang="en-US" sz="2800" b="1" dirty="0">
                <a:latin typeface="+mn-ea"/>
                <a:ea typeface="+mn-ea"/>
                <a:cs typeface="Times New Roman" pitchFamily="18" charset="0"/>
              </a:rPr>
              <a:t>树，插入的关键码总是在第 </a:t>
            </a:r>
            <a:r>
              <a:rPr lang="en-US" sz="2800" b="1" dirty="0">
                <a:latin typeface="+mn-ea"/>
                <a:ea typeface="+mn-ea"/>
                <a:cs typeface="Times New Roman" pitchFamily="18" charset="0"/>
              </a:rPr>
              <a:t>I-1 </a:t>
            </a:r>
            <a:r>
              <a:rPr lang="zh-CN" altLang="en-US" sz="2800" b="1" dirty="0">
                <a:latin typeface="+mn-ea"/>
                <a:ea typeface="+mn-ea"/>
                <a:cs typeface="Times New Roman" pitchFamily="18" charset="0"/>
              </a:rPr>
              <a:t>层</a:t>
            </a:r>
          </a:p>
          <a:p>
            <a:pPr marL="0" lvl="2" algn="l">
              <a:spcBef>
                <a:spcPts val="1000"/>
              </a:spcBef>
              <a:defRPr/>
            </a:pPr>
            <a:r>
              <a:rPr lang="zh-CN" altLang="en-US" sz="2800" b="1" dirty="0">
                <a:latin typeface="+mn-ea"/>
                <a:cs typeface="Times New Roman" pitchFamily="18" charset="0"/>
              </a:rPr>
              <a:t> </a:t>
            </a:r>
            <a:endParaRPr lang="en-US" altLang="zh-CN" sz="2800" b="1" dirty="0">
              <a:latin typeface="+mn-ea"/>
              <a:cs typeface="Times New Roman" pitchFamily="18" charset="0"/>
            </a:endParaRPr>
          </a:p>
        </p:txBody>
      </p:sp>
      <p:sp>
        <p:nvSpPr>
          <p:cNvPr id="6" name="Rectangle 87">
            <a:extLst>
              <a:ext uri="{FF2B5EF4-FFF2-40B4-BE49-F238E27FC236}">
                <a16:creationId xmlns:a16="http://schemas.microsoft.com/office/drawing/2014/main" id="{F7AEC860-8EB9-2246-980E-429112884E9F}"/>
              </a:ext>
            </a:extLst>
          </p:cNvPr>
          <p:cNvSpPr>
            <a:spLocks noChangeArrowheads="1"/>
          </p:cNvSpPr>
          <p:nvPr/>
        </p:nvSpPr>
        <p:spPr bwMode="auto">
          <a:xfrm>
            <a:off x="4592486" y="2416428"/>
            <a:ext cx="2819076" cy="523220"/>
          </a:xfrm>
          <a:prstGeom prst="rect">
            <a:avLst/>
          </a:prstGeom>
          <a:noFill/>
          <a:ln w="31750" algn="ctr">
            <a:solidFill>
              <a:schemeClr val="tx1"/>
            </a:solidFill>
            <a:prstDash val="sysDot"/>
            <a:miter lim="800000"/>
            <a:headEnd/>
            <a:tailEnd/>
          </a:ln>
        </p:spPr>
        <p:txBody>
          <a:bodyPr wrap="square">
            <a:spAutoFit/>
          </a:bodyPr>
          <a:lstStyle/>
          <a:p>
            <a:pPr marL="342900" indent="-342900"/>
            <a:r>
              <a:rPr lang="en-US" altLang="zh-CN" sz="2800" dirty="0">
                <a:solidFill>
                  <a:srgbClr val="FF0000"/>
                </a:solidFill>
                <a:latin typeface="Lucida Fax" pitchFamily="18" charset="0"/>
                <a:ea typeface="微软雅黑" pitchFamily="34" charset="-122"/>
              </a:rPr>
              <a:t>3</a:t>
            </a:r>
            <a:r>
              <a:rPr lang="zh-CN" altLang="en-US" sz="2800" dirty="0">
                <a:solidFill>
                  <a:srgbClr val="FF0000"/>
                </a:solidFill>
                <a:latin typeface="Lucida Fax" pitchFamily="18" charset="0"/>
                <a:ea typeface="微软雅黑" pitchFamily="34" charset="-122"/>
              </a:rPr>
              <a:t>阶</a:t>
            </a:r>
            <a:r>
              <a:rPr lang="en-US" altLang="zh-CN" sz="2800" dirty="0">
                <a:solidFill>
                  <a:srgbClr val="FF0000"/>
                </a:solidFill>
                <a:latin typeface="Lucida Fax" pitchFamily="18" charset="0"/>
                <a:ea typeface="微软雅黑" pitchFamily="34" charset="-122"/>
              </a:rPr>
              <a:t>B</a:t>
            </a:r>
            <a:r>
              <a:rPr lang="zh-CN" altLang="en-US" sz="2800" dirty="0">
                <a:solidFill>
                  <a:srgbClr val="FF0000"/>
                </a:solidFill>
                <a:latin typeface="Lucida Fax" pitchFamily="18" charset="0"/>
                <a:ea typeface="微软雅黑" pitchFamily="34" charset="-122"/>
              </a:rPr>
              <a:t>树 插入</a:t>
            </a:r>
            <a:r>
              <a:rPr lang="en-US" altLang="zh-CN" sz="2800" dirty="0">
                <a:solidFill>
                  <a:srgbClr val="FF0000"/>
                </a:solidFill>
                <a:latin typeface="Lucida Fax" pitchFamily="18" charset="0"/>
                <a:ea typeface="微软雅黑" pitchFamily="34" charset="-122"/>
              </a:rPr>
              <a:t>14</a:t>
            </a:r>
          </a:p>
        </p:txBody>
      </p:sp>
      <p:grpSp>
        <p:nvGrpSpPr>
          <p:cNvPr id="84" name="Group 83">
            <a:extLst>
              <a:ext uri="{FF2B5EF4-FFF2-40B4-BE49-F238E27FC236}">
                <a16:creationId xmlns:a16="http://schemas.microsoft.com/office/drawing/2014/main" id="{E9E9C3AE-48F4-A249-B27A-CFDE169080D0}"/>
              </a:ext>
            </a:extLst>
          </p:cNvPr>
          <p:cNvGrpSpPr/>
          <p:nvPr/>
        </p:nvGrpSpPr>
        <p:grpSpPr>
          <a:xfrm>
            <a:off x="1850020" y="3272936"/>
            <a:ext cx="9544004" cy="3190814"/>
            <a:chOff x="428624" y="3350184"/>
            <a:chExt cx="9544004" cy="3190814"/>
          </a:xfrm>
        </p:grpSpPr>
        <p:sp>
          <p:nvSpPr>
            <p:cNvPr id="85" name="Rectangle 30">
              <a:extLst>
                <a:ext uri="{FF2B5EF4-FFF2-40B4-BE49-F238E27FC236}">
                  <a16:creationId xmlns:a16="http://schemas.microsoft.com/office/drawing/2014/main" id="{5F4559F3-DDC4-2D43-B47D-3B09798643FD}"/>
                </a:ext>
              </a:extLst>
            </p:cNvPr>
            <p:cNvSpPr>
              <a:spLocks noChangeArrowheads="1"/>
            </p:cNvSpPr>
            <p:nvPr/>
          </p:nvSpPr>
          <p:spPr bwMode="auto">
            <a:xfrm>
              <a:off x="428624"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10 </a:t>
              </a:r>
            </a:p>
          </p:txBody>
        </p:sp>
        <p:grpSp>
          <p:nvGrpSpPr>
            <p:cNvPr id="86" name="Group 85">
              <a:extLst>
                <a:ext uri="{FF2B5EF4-FFF2-40B4-BE49-F238E27FC236}">
                  <a16:creationId xmlns:a16="http://schemas.microsoft.com/office/drawing/2014/main" id="{CC60D963-9370-F94B-A520-86A3865D9C53}"/>
                </a:ext>
              </a:extLst>
            </p:cNvPr>
            <p:cNvGrpSpPr/>
            <p:nvPr/>
          </p:nvGrpSpPr>
          <p:grpSpPr>
            <a:xfrm>
              <a:off x="819945" y="3350184"/>
              <a:ext cx="9152683" cy="3190814"/>
              <a:chOff x="819945" y="3350184"/>
              <a:chExt cx="9152683" cy="3190814"/>
            </a:xfrm>
          </p:grpSpPr>
          <p:sp>
            <p:nvSpPr>
              <p:cNvPr id="87" name="Rectangle 30">
                <a:extLst>
                  <a:ext uri="{FF2B5EF4-FFF2-40B4-BE49-F238E27FC236}">
                    <a16:creationId xmlns:a16="http://schemas.microsoft.com/office/drawing/2014/main" id="{7CD9F188-7B8A-BF4B-A12C-792A0306ACFC}"/>
                  </a:ext>
                </a:extLst>
              </p:cNvPr>
              <p:cNvSpPr>
                <a:spLocks noChangeArrowheads="1"/>
              </p:cNvSpPr>
              <p:nvPr/>
            </p:nvSpPr>
            <p:spPr bwMode="auto">
              <a:xfrm>
                <a:off x="4100512" y="3350184"/>
                <a:ext cx="936000" cy="360000"/>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18 33 </a:t>
                </a:r>
              </a:p>
            </p:txBody>
          </p:sp>
          <p:sp>
            <p:nvSpPr>
              <p:cNvPr id="88" name="Rectangle 30">
                <a:extLst>
                  <a:ext uri="{FF2B5EF4-FFF2-40B4-BE49-F238E27FC236}">
                    <a16:creationId xmlns:a16="http://schemas.microsoft.com/office/drawing/2014/main" id="{F7E31B02-E54C-A449-9E1C-61FB2BD0ED6F}"/>
                  </a:ext>
                </a:extLst>
              </p:cNvPr>
              <p:cNvSpPr>
                <a:spLocks noChangeArrowheads="1"/>
              </p:cNvSpPr>
              <p:nvPr/>
            </p:nvSpPr>
            <p:spPr bwMode="auto">
              <a:xfrm>
                <a:off x="1436687" y="4358480"/>
                <a:ext cx="863600" cy="360446"/>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12 </a:t>
                </a:r>
              </a:p>
            </p:txBody>
          </p:sp>
          <p:sp>
            <p:nvSpPr>
              <p:cNvPr id="89" name="Rectangle 30">
                <a:extLst>
                  <a:ext uri="{FF2B5EF4-FFF2-40B4-BE49-F238E27FC236}">
                    <a16:creationId xmlns:a16="http://schemas.microsoft.com/office/drawing/2014/main" id="{D1034E5D-86D4-D547-8EA9-3908CD77CD3C}"/>
                  </a:ext>
                </a:extLst>
              </p:cNvPr>
              <p:cNvSpPr>
                <a:spLocks noChangeArrowheads="1"/>
              </p:cNvSpPr>
              <p:nvPr/>
            </p:nvSpPr>
            <p:spPr bwMode="auto">
              <a:xfrm>
                <a:off x="4100512" y="4358480"/>
                <a:ext cx="936000" cy="360000"/>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23 30 </a:t>
                </a:r>
              </a:p>
            </p:txBody>
          </p:sp>
          <p:sp>
            <p:nvSpPr>
              <p:cNvPr id="90" name="Rectangle 30">
                <a:extLst>
                  <a:ext uri="{FF2B5EF4-FFF2-40B4-BE49-F238E27FC236}">
                    <a16:creationId xmlns:a16="http://schemas.microsoft.com/office/drawing/2014/main" id="{0FD1E1CA-8AAF-564E-B6E9-D64A9B6FC441}"/>
                  </a:ext>
                </a:extLst>
              </p:cNvPr>
              <p:cNvSpPr>
                <a:spLocks noChangeArrowheads="1"/>
              </p:cNvSpPr>
              <p:nvPr/>
            </p:nvSpPr>
            <p:spPr bwMode="auto">
              <a:xfrm>
                <a:off x="6980237" y="4358480"/>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48 </a:t>
                </a:r>
              </a:p>
            </p:txBody>
          </p:sp>
          <p:sp>
            <p:nvSpPr>
              <p:cNvPr id="91" name="Rectangle 30">
                <a:extLst>
                  <a:ext uri="{FF2B5EF4-FFF2-40B4-BE49-F238E27FC236}">
                    <a16:creationId xmlns:a16="http://schemas.microsoft.com/office/drawing/2014/main" id="{4C21BEE3-8A5F-664A-959B-22F86AABD19D}"/>
                  </a:ext>
                </a:extLst>
              </p:cNvPr>
              <p:cNvSpPr>
                <a:spLocks noChangeArrowheads="1"/>
              </p:cNvSpPr>
              <p:nvPr/>
            </p:nvSpPr>
            <p:spPr bwMode="auto">
              <a:xfrm>
                <a:off x="1725612"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 </a:t>
                </a:r>
              </a:p>
            </p:txBody>
          </p:sp>
          <p:sp>
            <p:nvSpPr>
              <p:cNvPr id="92" name="Rectangle 30">
                <a:extLst>
                  <a:ext uri="{FF2B5EF4-FFF2-40B4-BE49-F238E27FC236}">
                    <a16:creationId xmlns:a16="http://schemas.microsoft.com/office/drawing/2014/main" id="{02A7AC32-82FB-EC41-94CA-08BE71F92C0B}"/>
                  </a:ext>
                </a:extLst>
              </p:cNvPr>
              <p:cNvSpPr>
                <a:spLocks noChangeArrowheads="1"/>
              </p:cNvSpPr>
              <p:nvPr/>
            </p:nvSpPr>
            <p:spPr bwMode="auto">
              <a:xfrm>
                <a:off x="3021012"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20 21 </a:t>
                </a:r>
              </a:p>
            </p:txBody>
          </p:sp>
          <p:sp>
            <p:nvSpPr>
              <p:cNvPr id="93" name="Rectangle 30">
                <a:extLst>
                  <a:ext uri="{FF2B5EF4-FFF2-40B4-BE49-F238E27FC236}">
                    <a16:creationId xmlns:a16="http://schemas.microsoft.com/office/drawing/2014/main" id="{9FAD7647-352C-A144-82DB-DA1A4243E6BE}"/>
                  </a:ext>
                </a:extLst>
              </p:cNvPr>
              <p:cNvSpPr>
                <a:spLocks noChangeArrowheads="1"/>
              </p:cNvSpPr>
              <p:nvPr/>
            </p:nvSpPr>
            <p:spPr bwMode="auto">
              <a:xfrm>
                <a:off x="4100512"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24 </a:t>
                </a:r>
              </a:p>
            </p:txBody>
          </p:sp>
          <p:sp>
            <p:nvSpPr>
              <p:cNvPr id="94" name="Rectangle 30">
                <a:extLst>
                  <a:ext uri="{FF2B5EF4-FFF2-40B4-BE49-F238E27FC236}">
                    <a16:creationId xmlns:a16="http://schemas.microsoft.com/office/drawing/2014/main" id="{510A04C5-A51D-8647-AF48-09ED89EC1FE2}"/>
                  </a:ext>
                </a:extLst>
              </p:cNvPr>
              <p:cNvSpPr>
                <a:spLocks noChangeArrowheads="1"/>
              </p:cNvSpPr>
              <p:nvPr/>
            </p:nvSpPr>
            <p:spPr bwMode="auto">
              <a:xfrm>
                <a:off x="5181599" y="5582726"/>
                <a:ext cx="936000" cy="360000"/>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31 </a:t>
                </a:r>
              </a:p>
            </p:txBody>
          </p:sp>
          <p:sp>
            <p:nvSpPr>
              <p:cNvPr id="95" name="Rectangle 30">
                <a:extLst>
                  <a:ext uri="{FF2B5EF4-FFF2-40B4-BE49-F238E27FC236}">
                    <a16:creationId xmlns:a16="http://schemas.microsoft.com/office/drawing/2014/main" id="{064A6C61-6522-344C-805B-298E6E88685D}"/>
                  </a:ext>
                </a:extLst>
              </p:cNvPr>
              <p:cNvSpPr>
                <a:spLocks noChangeArrowheads="1"/>
              </p:cNvSpPr>
              <p:nvPr/>
            </p:nvSpPr>
            <p:spPr bwMode="auto">
              <a:xfrm>
                <a:off x="6261099"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45 47 </a:t>
                </a:r>
              </a:p>
            </p:txBody>
          </p:sp>
          <p:sp>
            <p:nvSpPr>
              <p:cNvPr id="96" name="Rectangle 30">
                <a:extLst>
                  <a:ext uri="{FF2B5EF4-FFF2-40B4-BE49-F238E27FC236}">
                    <a16:creationId xmlns:a16="http://schemas.microsoft.com/office/drawing/2014/main" id="{DF4C7189-D8CF-DE41-B1F6-7D96586E45F7}"/>
                  </a:ext>
                </a:extLst>
              </p:cNvPr>
              <p:cNvSpPr>
                <a:spLocks noChangeArrowheads="1"/>
              </p:cNvSpPr>
              <p:nvPr/>
            </p:nvSpPr>
            <p:spPr bwMode="auto">
              <a:xfrm>
                <a:off x="7627937" y="5582726"/>
                <a:ext cx="936000" cy="360000"/>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50 52</a:t>
                </a:r>
              </a:p>
            </p:txBody>
          </p:sp>
          <p:sp>
            <p:nvSpPr>
              <p:cNvPr id="97" name="Line 19">
                <a:extLst>
                  <a:ext uri="{FF2B5EF4-FFF2-40B4-BE49-F238E27FC236}">
                    <a16:creationId xmlns:a16="http://schemas.microsoft.com/office/drawing/2014/main" id="{A9D9D2E3-2D6D-DC4C-A4AF-0A6EE489834A}"/>
                  </a:ext>
                </a:extLst>
              </p:cNvPr>
              <p:cNvSpPr>
                <a:spLocks noChangeShapeType="1"/>
              </p:cNvSpPr>
              <p:nvPr/>
            </p:nvSpPr>
            <p:spPr bwMode="auto">
              <a:xfrm flipH="1">
                <a:off x="1817234" y="3587103"/>
                <a:ext cx="2297565" cy="76652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98" name="Line 20">
                <a:extLst>
                  <a:ext uri="{FF2B5EF4-FFF2-40B4-BE49-F238E27FC236}">
                    <a16:creationId xmlns:a16="http://schemas.microsoft.com/office/drawing/2014/main" id="{8B8F00D7-58A0-9F42-B286-9560CC7F8BA1}"/>
                  </a:ext>
                </a:extLst>
              </p:cNvPr>
              <p:cNvSpPr>
                <a:spLocks noChangeShapeType="1"/>
              </p:cNvSpPr>
              <p:nvPr/>
            </p:nvSpPr>
            <p:spPr bwMode="auto">
              <a:xfrm>
                <a:off x="4532312" y="3710629"/>
                <a:ext cx="0" cy="64785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99" name="Line 21">
                <a:extLst>
                  <a:ext uri="{FF2B5EF4-FFF2-40B4-BE49-F238E27FC236}">
                    <a16:creationId xmlns:a16="http://schemas.microsoft.com/office/drawing/2014/main" id="{234902A3-8581-9C45-A4C7-9739BACC1AC7}"/>
                  </a:ext>
                </a:extLst>
              </p:cNvPr>
              <p:cNvSpPr>
                <a:spLocks noChangeShapeType="1"/>
              </p:cNvSpPr>
              <p:nvPr/>
            </p:nvSpPr>
            <p:spPr bwMode="auto">
              <a:xfrm>
                <a:off x="4964111" y="3566134"/>
                <a:ext cx="2447925" cy="792345"/>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0" name="Line 22">
                <a:extLst>
                  <a:ext uri="{FF2B5EF4-FFF2-40B4-BE49-F238E27FC236}">
                    <a16:creationId xmlns:a16="http://schemas.microsoft.com/office/drawing/2014/main" id="{4D6C69CD-87F8-C547-8360-F3525FD6DA12}"/>
                  </a:ext>
                </a:extLst>
              </p:cNvPr>
              <p:cNvSpPr>
                <a:spLocks noChangeShapeType="1"/>
              </p:cNvSpPr>
              <p:nvPr/>
            </p:nvSpPr>
            <p:spPr bwMode="auto">
              <a:xfrm flipH="1">
                <a:off x="860424" y="4718925"/>
                <a:ext cx="719138"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1" name="Line 23">
                <a:extLst>
                  <a:ext uri="{FF2B5EF4-FFF2-40B4-BE49-F238E27FC236}">
                    <a16:creationId xmlns:a16="http://schemas.microsoft.com/office/drawing/2014/main" id="{0C611F4D-3A72-9A4B-8EA8-A2364C973E18}"/>
                  </a:ext>
                </a:extLst>
              </p:cNvPr>
              <p:cNvSpPr>
                <a:spLocks noChangeShapeType="1"/>
              </p:cNvSpPr>
              <p:nvPr/>
            </p:nvSpPr>
            <p:spPr bwMode="auto">
              <a:xfrm>
                <a:off x="1901032" y="4718925"/>
                <a:ext cx="254792"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2" name="Line 24">
                <a:extLst>
                  <a:ext uri="{FF2B5EF4-FFF2-40B4-BE49-F238E27FC236}">
                    <a16:creationId xmlns:a16="http://schemas.microsoft.com/office/drawing/2014/main" id="{FF01C65A-A14F-764B-A616-39C34DF635A1}"/>
                  </a:ext>
                </a:extLst>
              </p:cNvPr>
              <p:cNvSpPr>
                <a:spLocks noChangeShapeType="1"/>
              </p:cNvSpPr>
              <p:nvPr/>
            </p:nvSpPr>
            <p:spPr bwMode="auto">
              <a:xfrm flipH="1">
                <a:off x="3452812" y="4718925"/>
                <a:ext cx="693737"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3" name="Line 25">
                <a:extLst>
                  <a:ext uri="{FF2B5EF4-FFF2-40B4-BE49-F238E27FC236}">
                    <a16:creationId xmlns:a16="http://schemas.microsoft.com/office/drawing/2014/main" id="{D70BC3E0-DEBF-F344-A88F-DB61684757DC}"/>
                  </a:ext>
                </a:extLst>
              </p:cNvPr>
              <p:cNvSpPr>
                <a:spLocks noChangeShapeType="1"/>
              </p:cNvSpPr>
              <p:nvPr/>
            </p:nvSpPr>
            <p:spPr bwMode="auto">
              <a:xfrm>
                <a:off x="4532312" y="4718925"/>
                <a:ext cx="0"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4" name="Line 26">
                <a:extLst>
                  <a:ext uri="{FF2B5EF4-FFF2-40B4-BE49-F238E27FC236}">
                    <a16:creationId xmlns:a16="http://schemas.microsoft.com/office/drawing/2014/main" id="{45473293-82A2-3645-8929-EDAF12EE3155}"/>
                  </a:ext>
                </a:extLst>
              </p:cNvPr>
              <p:cNvSpPr>
                <a:spLocks noChangeShapeType="1"/>
              </p:cNvSpPr>
              <p:nvPr/>
            </p:nvSpPr>
            <p:spPr bwMode="auto">
              <a:xfrm>
                <a:off x="4819650" y="4718925"/>
                <a:ext cx="720725"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5" name="Line 27">
                <a:extLst>
                  <a:ext uri="{FF2B5EF4-FFF2-40B4-BE49-F238E27FC236}">
                    <a16:creationId xmlns:a16="http://schemas.microsoft.com/office/drawing/2014/main" id="{77AE0207-A138-F540-9B81-D58751EDCB7E}"/>
                  </a:ext>
                </a:extLst>
              </p:cNvPr>
              <p:cNvSpPr>
                <a:spLocks noChangeShapeType="1"/>
              </p:cNvSpPr>
              <p:nvPr/>
            </p:nvSpPr>
            <p:spPr bwMode="auto">
              <a:xfrm flipH="1">
                <a:off x="6692899" y="4713972"/>
                <a:ext cx="321468" cy="86875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6" name="Line 28">
                <a:extLst>
                  <a:ext uri="{FF2B5EF4-FFF2-40B4-BE49-F238E27FC236}">
                    <a16:creationId xmlns:a16="http://schemas.microsoft.com/office/drawing/2014/main" id="{D11D5728-02F1-3245-B78C-CC626C378276}"/>
                  </a:ext>
                </a:extLst>
              </p:cNvPr>
              <p:cNvSpPr>
                <a:spLocks noChangeShapeType="1"/>
              </p:cNvSpPr>
              <p:nvPr/>
            </p:nvSpPr>
            <p:spPr bwMode="auto">
              <a:xfrm>
                <a:off x="7404099" y="4713972"/>
                <a:ext cx="657226" cy="86875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107" name="Text Box 29">
                <a:extLst>
                  <a:ext uri="{FF2B5EF4-FFF2-40B4-BE49-F238E27FC236}">
                    <a16:creationId xmlns:a16="http://schemas.microsoft.com/office/drawing/2014/main" id="{5AC08386-4A0A-0F41-88AD-C356370A41B2}"/>
                  </a:ext>
                </a:extLst>
              </p:cNvPr>
              <p:cNvSpPr txBox="1">
                <a:spLocks noChangeArrowheads="1"/>
              </p:cNvSpPr>
              <p:nvPr/>
            </p:nvSpPr>
            <p:spPr bwMode="auto">
              <a:xfrm>
                <a:off x="1697492" y="5545759"/>
                <a:ext cx="576263" cy="396967"/>
              </a:xfrm>
              <a:prstGeom prst="rect">
                <a:avLst/>
              </a:prstGeom>
              <a:noFill/>
              <a:ln w="31750">
                <a:noFill/>
                <a:miter lim="800000"/>
                <a:headEnd/>
                <a:tailEnd/>
              </a:ln>
            </p:spPr>
            <p:txBody>
              <a:bodyPr>
                <a:spAutoFit/>
              </a:bodyPr>
              <a:lstStyle/>
              <a:p>
                <a:pPr>
                  <a:spcBef>
                    <a:spcPct val="600000"/>
                  </a:spcBef>
                </a:pPr>
                <a:r>
                  <a:rPr lang="en-US" altLang="zh-CN" sz="2000" dirty="0">
                    <a:latin typeface="Lucida Fax" panose="02060602050505020204" pitchFamily="18" charset="0"/>
                    <a:ea typeface="微软雅黑" panose="020B0503020204020204" pitchFamily="34" charset="-122"/>
                  </a:rPr>
                  <a:t>15</a:t>
                </a:r>
              </a:p>
            </p:txBody>
          </p:sp>
          <p:sp>
            <p:nvSpPr>
              <p:cNvPr id="108" name="Rectangle 84">
                <a:extLst>
                  <a:ext uri="{FF2B5EF4-FFF2-40B4-BE49-F238E27FC236}">
                    <a16:creationId xmlns:a16="http://schemas.microsoft.com/office/drawing/2014/main" id="{1BC9E478-F95F-6A41-9AB4-B5CF191D496C}"/>
                  </a:ext>
                </a:extLst>
              </p:cNvPr>
              <p:cNvSpPr>
                <a:spLocks noChangeArrowheads="1"/>
              </p:cNvSpPr>
              <p:nvPr/>
            </p:nvSpPr>
            <p:spPr bwMode="auto">
              <a:xfrm>
                <a:off x="1723686" y="6236127"/>
                <a:ext cx="432594" cy="304871"/>
              </a:xfrm>
              <a:prstGeom prst="rect">
                <a:avLst/>
              </a:prstGeom>
              <a:noFill/>
              <a:ln w="31750" algn="ctr">
                <a:noFill/>
                <a:miter lim="800000"/>
                <a:headEnd/>
                <a:tailEnd/>
              </a:ln>
            </p:spPr>
            <p:txBody>
              <a:bodyPr wrap="none" anchor="ctr"/>
              <a:lstStyle/>
              <a:p>
                <a:pPr marL="342900" indent="-342900"/>
                <a:r>
                  <a:rPr lang="en-US" altLang="zh-CN" sz="2000" dirty="0">
                    <a:solidFill>
                      <a:srgbClr val="CC3300"/>
                    </a:solidFill>
                    <a:latin typeface="Lucida Fax" pitchFamily="18" charset="0"/>
                    <a:ea typeface="微软雅黑" pitchFamily="34" charset="-122"/>
                  </a:rPr>
                  <a:t>14</a:t>
                </a:r>
              </a:p>
            </p:txBody>
          </p:sp>
          <p:grpSp>
            <p:nvGrpSpPr>
              <p:cNvPr id="109" name="Group 2">
                <a:extLst>
                  <a:ext uri="{FF2B5EF4-FFF2-40B4-BE49-F238E27FC236}">
                    <a16:creationId xmlns:a16="http://schemas.microsoft.com/office/drawing/2014/main" id="{6DDDBE41-93B8-FC48-B40D-35C6629B060F}"/>
                  </a:ext>
                </a:extLst>
              </p:cNvPr>
              <p:cNvGrpSpPr>
                <a:grpSpLocks/>
              </p:cNvGrpSpPr>
              <p:nvPr/>
            </p:nvGrpSpPr>
            <p:grpSpPr bwMode="auto">
              <a:xfrm>
                <a:off x="819945" y="5889827"/>
                <a:ext cx="101600" cy="493712"/>
                <a:chOff x="2915" y="4184"/>
                <a:chExt cx="160" cy="777"/>
              </a:xfrm>
            </p:grpSpPr>
            <p:sp>
              <p:nvSpPr>
                <p:cNvPr id="160" name="Oval 3">
                  <a:extLst>
                    <a:ext uri="{FF2B5EF4-FFF2-40B4-BE49-F238E27FC236}">
                      <a16:creationId xmlns:a16="http://schemas.microsoft.com/office/drawing/2014/main" id="{DBDE2A0E-EBC4-494D-BC5C-DE254F6CAD55}"/>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Line 4">
                  <a:extLst>
                    <a:ext uri="{FF2B5EF4-FFF2-40B4-BE49-F238E27FC236}">
                      <a16:creationId xmlns:a16="http://schemas.microsoft.com/office/drawing/2014/main" id="{7D16DBCA-7EBA-2642-9B19-B4CC275D327A}"/>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Group 2">
                <a:extLst>
                  <a:ext uri="{FF2B5EF4-FFF2-40B4-BE49-F238E27FC236}">
                    <a16:creationId xmlns:a16="http://schemas.microsoft.com/office/drawing/2014/main" id="{DECBCD76-B4DA-F149-9318-7667F71EE1ED}"/>
                  </a:ext>
                </a:extLst>
              </p:cNvPr>
              <p:cNvGrpSpPr>
                <a:grpSpLocks/>
              </p:cNvGrpSpPr>
              <p:nvPr/>
            </p:nvGrpSpPr>
            <p:grpSpPr bwMode="auto">
              <a:xfrm>
                <a:off x="1760892" y="5888410"/>
                <a:ext cx="101600" cy="493712"/>
                <a:chOff x="2915" y="4184"/>
                <a:chExt cx="160" cy="777"/>
              </a:xfrm>
            </p:grpSpPr>
            <p:sp>
              <p:nvSpPr>
                <p:cNvPr id="158" name="Oval 3">
                  <a:extLst>
                    <a:ext uri="{FF2B5EF4-FFF2-40B4-BE49-F238E27FC236}">
                      <a16:creationId xmlns:a16="http://schemas.microsoft.com/office/drawing/2014/main" id="{104A4689-BD57-1746-8EAF-5E7C748A2A1B}"/>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Line 4">
                  <a:extLst>
                    <a:ext uri="{FF2B5EF4-FFF2-40B4-BE49-F238E27FC236}">
                      <a16:creationId xmlns:a16="http://schemas.microsoft.com/office/drawing/2014/main" id="{E2C924D0-FD6F-3E45-84FE-DB0FDA9D255B}"/>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1" name="Group 2">
                <a:extLst>
                  <a:ext uri="{FF2B5EF4-FFF2-40B4-BE49-F238E27FC236}">
                    <a16:creationId xmlns:a16="http://schemas.microsoft.com/office/drawing/2014/main" id="{A6AE6863-C284-F440-BFC2-B46EC2B3F54C}"/>
                  </a:ext>
                </a:extLst>
              </p:cNvPr>
              <p:cNvGrpSpPr>
                <a:grpSpLocks/>
              </p:cNvGrpSpPr>
              <p:nvPr/>
            </p:nvGrpSpPr>
            <p:grpSpPr bwMode="auto">
              <a:xfrm>
                <a:off x="2141291" y="5889827"/>
                <a:ext cx="101600" cy="493712"/>
                <a:chOff x="2915" y="4184"/>
                <a:chExt cx="160" cy="777"/>
              </a:xfrm>
            </p:grpSpPr>
            <p:sp>
              <p:nvSpPr>
                <p:cNvPr id="156" name="Oval 3">
                  <a:extLst>
                    <a:ext uri="{FF2B5EF4-FFF2-40B4-BE49-F238E27FC236}">
                      <a16:creationId xmlns:a16="http://schemas.microsoft.com/office/drawing/2014/main" id="{9F90BFDB-8B28-CA49-89AE-FEE299291155}"/>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Line 4">
                  <a:extLst>
                    <a:ext uri="{FF2B5EF4-FFF2-40B4-BE49-F238E27FC236}">
                      <a16:creationId xmlns:a16="http://schemas.microsoft.com/office/drawing/2014/main" id="{6BAF86CE-660D-7242-A4CD-7746655EC99E}"/>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2" name="Group 2">
                <a:extLst>
                  <a:ext uri="{FF2B5EF4-FFF2-40B4-BE49-F238E27FC236}">
                    <a16:creationId xmlns:a16="http://schemas.microsoft.com/office/drawing/2014/main" id="{E6C142DB-6300-C74E-BF9E-0A2ACDD33874}"/>
                  </a:ext>
                </a:extLst>
              </p:cNvPr>
              <p:cNvGrpSpPr>
                <a:grpSpLocks/>
              </p:cNvGrpSpPr>
              <p:nvPr/>
            </p:nvGrpSpPr>
            <p:grpSpPr bwMode="auto">
              <a:xfrm>
                <a:off x="3019069" y="5887859"/>
                <a:ext cx="101600" cy="493712"/>
                <a:chOff x="2915" y="4184"/>
                <a:chExt cx="160" cy="777"/>
              </a:xfrm>
            </p:grpSpPr>
            <p:sp>
              <p:nvSpPr>
                <p:cNvPr id="154" name="Oval 3">
                  <a:extLst>
                    <a:ext uri="{FF2B5EF4-FFF2-40B4-BE49-F238E27FC236}">
                      <a16:creationId xmlns:a16="http://schemas.microsoft.com/office/drawing/2014/main" id="{9F1FD7E2-4632-174A-9478-CE69C6649443}"/>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Line 4">
                  <a:extLst>
                    <a:ext uri="{FF2B5EF4-FFF2-40B4-BE49-F238E27FC236}">
                      <a16:creationId xmlns:a16="http://schemas.microsoft.com/office/drawing/2014/main" id="{CBAF1BC0-F585-834F-B21B-4A838AAE0326}"/>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3" name="Group 2">
                <a:extLst>
                  <a:ext uri="{FF2B5EF4-FFF2-40B4-BE49-F238E27FC236}">
                    <a16:creationId xmlns:a16="http://schemas.microsoft.com/office/drawing/2014/main" id="{36548066-16B4-8A41-9D1E-A8B95ADB1644}"/>
                  </a:ext>
                </a:extLst>
              </p:cNvPr>
              <p:cNvGrpSpPr>
                <a:grpSpLocks/>
              </p:cNvGrpSpPr>
              <p:nvPr/>
            </p:nvGrpSpPr>
            <p:grpSpPr bwMode="auto">
              <a:xfrm>
                <a:off x="3373040" y="5888410"/>
                <a:ext cx="101600" cy="493712"/>
                <a:chOff x="2915" y="4184"/>
                <a:chExt cx="160" cy="777"/>
              </a:xfrm>
            </p:grpSpPr>
            <p:sp>
              <p:nvSpPr>
                <p:cNvPr id="152" name="Oval 3">
                  <a:extLst>
                    <a:ext uri="{FF2B5EF4-FFF2-40B4-BE49-F238E27FC236}">
                      <a16:creationId xmlns:a16="http://schemas.microsoft.com/office/drawing/2014/main" id="{803A4B47-502D-644A-AAD0-1E0F58FDCC19}"/>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Line 4">
                  <a:extLst>
                    <a:ext uri="{FF2B5EF4-FFF2-40B4-BE49-F238E27FC236}">
                      <a16:creationId xmlns:a16="http://schemas.microsoft.com/office/drawing/2014/main" id="{0DA099A7-C3E8-8B46-82F6-17F839D7C57E}"/>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Group 2">
                <a:extLst>
                  <a:ext uri="{FF2B5EF4-FFF2-40B4-BE49-F238E27FC236}">
                    <a16:creationId xmlns:a16="http://schemas.microsoft.com/office/drawing/2014/main" id="{AEDF99D3-F54C-0447-9A02-D3DA9A72E6B2}"/>
                  </a:ext>
                </a:extLst>
              </p:cNvPr>
              <p:cNvGrpSpPr>
                <a:grpSpLocks/>
              </p:cNvGrpSpPr>
              <p:nvPr/>
            </p:nvGrpSpPr>
            <p:grpSpPr bwMode="auto">
              <a:xfrm>
                <a:off x="3781786" y="5886400"/>
                <a:ext cx="101600" cy="493712"/>
                <a:chOff x="2915" y="4184"/>
                <a:chExt cx="160" cy="777"/>
              </a:xfrm>
            </p:grpSpPr>
            <p:sp>
              <p:nvSpPr>
                <p:cNvPr id="150" name="Oval 3">
                  <a:extLst>
                    <a:ext uri="{FF2B5EF4-FFF2-40B4-BE49-F238E27FC236}">
                      <a16:creationId xmlns:a16="http://schemas.microsoft.com/office/drawing/2014/main" id="{B5A8D954-8DD1-914D-8643-2DE85545C905}"/>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Line 4">
                  <a:extLst>
                    <a:ext uri="{FF2B5EF4-FFF2-40B4-BE49-F238E27FC236}">
                      <a16:creationId xmlns:a16="http://schemas.microsoft.com/office/drawing/2014/main" id="{0041508B-7DE9-1445-ACAE-0415E5E7734C}"/>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5" name="Group 2">
                <a:extLst>
                  <a:ext uri="{FF2B5EF4-FFF2-40B4-BE49-F238E27FC236}">
                    <a16:creationId xmlns:a16="http://schemas.microsoft.com/office/drawing/2014/main" id="{49731D49-F872-D343-8531-CBD2030C5D49}"/>
                  </a:ext>
                </a:extLst>
              </p:cNvPr>
              <p:cNvGrpSpPr>
                <a:grpSpLocks/>
              </p:cNvGrpSpPr>
              <p:nvPr/>
            </p:nvGrpSpPr>
            <p:grpSpPr bwMode="auto">
              <a:xfrm>
                <a:off x="4122812" y="5888410"/>
                <a:ext cx="101600" cy="493712"/>
                <a:chOff x="2915" y="4184"/>
                <a:chExt cx="160" cy="777"/>
              </a:xfrm>
            </p:grpSpPr>
            <p:sp>
              <p:nvSpPr>
                <p:cNvPr id="148" name="Oval 3">
                  <a:extLst>
                    <a:ext uri="{FF2B5EF4-FFF2-40B4-BE49-F238E27FC236}">
                      <a16:creationId xmlns:a16="http://schemas.microsoft.com/office/drawing/2014/main" id="{D9B9769E-0203-B648-A201-6740238D220A}"/>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Line 4">
                  <a:extLst>
                    <a:ext uri="{FF2B5EF4-FFF2-40B4-BE49-F238E27FC236}">
                      <a16:creationId xmlns:a16="http://schemas.microsoft.com/office/drawing/2014/main" id="{8669A5AA-27E0-E540-A79A-D6C096AA7DBC}"/>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2">
                <a:extLst>
                  <a:ext uri="{FF2B5EF4-FFF2-40B4-BE49-F238E27FC236}">
                    <a16:creationId xmlns:a16="http://schemas.microsoft.com/office/drawing/2014/main" id="{EB97386F-D7CC-B840-97D2-1F2F20CCEAAC}"/>
                  </a:ext>
                </a:extLst>
              </p:cNvPr>
              <p:cNvGrpSpPr>
                <a:grpSpLocks/>
              </p:cNvGrpSpPr>
              <p:nvPr/>
            </p:nvGrpSpPr>
            <p:grpSpPr bwMode="auto">
              <a:xfrm>
                <a:off x="4479028" y="5888410"/>
                <a:ext cx="101600" cy="493712"/>
                <a:chOff x="2915" y="4184"/>
                <a:chExt cx="160" cy="777"/>
              </a:xfrm>
            </p:grpSpPr>
            <p:sp>
              <p:nvSpPr>
                <p:cNvPr id="146" name="Oval 3">
                  <a:extLst>
                    <a:ext uri="{FF2B5EF4-FFF2-40B4-BE49-F238E27FC236}">
                      <a16:creationId xmlns:a16="http://schemas.microsoft.com/office/drawing/2014/main" id="{16847B3F-DA80-4640-A753-DCB46BF70EF0}"/>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Line 4">
                  <a:extLst>
                    <a:ext uri="{FF2B5EF4-FFF2-40B4-BE49-F238E27FC236}">
                      <a16:creationId xmlns:a16="http://schemas.microsoft.com/office/drawing/2014/main" id="{6E7E6086-709C-434E-A95C-B84F851ABDFB}"/>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Group 2">
                <a:extLst>
                  <a:ext uri="{FF2B5EF4-FFF2-40B4-BE49-F238E27FC236}">
                    <a16:creationId xmlns:a16="http://schemas.microsoft.com/office/drawing/2014/main" id="{53AB9483-C9CE-4C44-B43B-20BD1B57F075}"/>
                  </a:ext>
                </a:extLst>
              </p:cNvPr>
              <p:cNvGrpSpPr>
                <a:grpSpLocks/>
              </p:cNvGrpSpPr>
              <p:nvPr/>
            </p:nvGrpSpPr>
            <p:grpSpPr bwMode="auto">
              <a:xfrm>
                <a:off x="5202903" y="5877784"/>
                <a:ext cx="101600" cy="493712"/>
                <a:chOff x="2915" y="4184"/>
                <a:chExt cx="160" cy="777"/>
              </a:xfrm>
            </p:grpSpPr>
            <p:sp>
              <p:nvSpPr>
                <p:cNvPr id="144" name="Oval 3">
                  <a:extLst>
                    <a:ext uri="{FF2B5EF4-FFF2-40B4-BE49-F238E27FC236}">
                      <a16:creationId xmlns:a16="http://schemas.microsoft.com/office/drawing/2014/main" id="{F32A2E66-737D-8041-8ED4-E3DF4D91F4C2}"/>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Line 4">
                  <a:extLst>
                    <a:ext uri="{FF2B5EF4-FFF2-40B4-BE49-F238E27FC236}">
                      <a16:creationId xmlns:a16="http://schemas.microsoft.com/office/drawing/2014/main" id="{68B57B92-FCE8-5941-88FF-66BB4269D705}"/>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Group 2">
                <a:extLst>
                  <a:ext uri="{FF2B5EF4-FFF2-40B4-BE49-F238E27FC236}">
                    <a16:creationId xmlns:a16="http://schemas.microsoft.com/office/drawing/2014/main" id="{626A9200-C609-A543-942E-74F402D5C612}"/>
                  </a:ext>
                </a:extLst>
              </p:cNvPr>
              <p:cNvGrpSpPr>
                <a:grpSpLocks/>
              </p:cNvGrpSpPr>
              <p:nvPr/>
            </p:nvGrpSpPr>
            <p:grpSpPr bwMode="auto">
              <a:xfrm>
                <a:off x="5544420" y="5880905"/>
                <a:ext cx="101600" cy="493712"/>
                <a:chOff x="2915" y="4184"/>
                <a:chExt cx="160" cy="777"/>
              </a:xfrm>
            </p:grpSpPr>
            <p:sp>
              <p:nvSpPr>
                <p:cNvPr id="142" name="Oval 3">
                  <a:extLst>
                    <a:ext uri="{FF2B5EF4-FFF2-40B4-BE49-F238E27FC236}">
                      <a16:creationId xmlns:a16="http://schemas.microsoft.com/office/drawing/2014/main" id="{6521CEF0-912B-5648-8457-D641D5E228C6}"/>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Line 4">
                  <a:extLst>
                    <a:ext uri="{FF2B5EF4-FFF2-40B4-BE49-F238E27FC236}">
                      <a16:creationId xmlns:a16="http://schemas.microsoft.com/office/drawing/2014/main" id="{FE8726DC-5275-C64A-9FDC-7CF9158E80C2}"/>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9" name="Group 2">
                <a:extLst>
                  <a:ext uri="{FF2B5EF4-FFF2-40B4-BE49-F238E27FC236}">
                    <a16:creationId xmlns:a16="http://schemas.microsoft.com/office/drawing/2014/main" id="{46AF4986-542F-1D4F-961A-4E249CAD891E}"/>
                  </a:ext>
                </a:extLst>
              </p:cNvPr>
              <p:cNvGrpSpPr>
                <a:grpSpLocks/>
              </p:cNvGrpSpPr>
              <p:nvPr/>
            </p:nvGrpSpPr>
            <p:grpSpPr bwMode="auto">
              <a:xfrm>
                <a:off x="6256179" y="5875889"/>
                <a:ext cx="101600" cy="493712"/>
                <a:chOff x="2915" y="4184"/>
                <a:chExt cx="160" cy="777"/>
              </a:xfrm>
            </p:grpSpPr>
            <p:sp>
              <p:nvSpPr>
                <p:cNvPr id="140" name="Oval 3">
                  <a:extLst>
                    <a:ext uri="{FF2B5EF4-FFF2-40B4-BE49-F238E27FC236}">
                      <a16:creationId xmlns:a16="http://schemas.microsoft.com/office/drawing/2014/main" id="{94174F95-F5C6-7C48-8583-A75F5AD4E588}"/>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Line 4">
                  <a:extLst>
                    <a:ext uri="{FF2B5EF4-FFF2-40B4-BE49-F238E27FC236}">
                      <a16:creationId xmlns:a16="http://schemas.microsoft.com/office/drawing/2014/main" id="{7064A9B1-95DC-3D47-966E-8BB5A6532898}"/>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0" name="Group 2">
                <a:extLst>
                  <a:ext uri="{FF2B5EF4-FFF2-40B4-BE49-F238E27FC236}">
                    <a16:creationId xmlns:a16="http://schemas.microsoft.com/office/drawing/2014/main" id="{5B245FA1-FE83-BA42-8DFF-FC143766DACE}"/>
                  </a:ext>
                </a:extLst>
              </p:cNvPr>
              <p:cNvGrpSpPr>
                <a:grpSpLocks/>
              </p:cNvGrpSpPr>
              <p:nvPr/>
            </p:nvGrpSpPr>
            <p:grpSpPr bwMode="auto">
              <a:xfrm>
                <a:off x="6649840" y="5888410"/>
                <a:ext cx="101600" cy="493712"/>
                <a:chOff x="2915" y="4184"/>
                <a:chExt cx="160" cy="777"/>
              </a:xfrm>
            </p:grpSpPr>
            <p:sp>
              <p:nvSpPr>
                <p:cNvPr id="138" name="Oval 3">
                  <a:extLst>
                    <a:ext uri="{FF2B5EF4-FFF2-40B4-BE49-F238E27FC236}">
                      <a16:creationId xmlns:a16="http://schemas.microsoft.com/office/drawing/2014/main" id="{88748CC4-267E-AE4F-B684-81712ED2AD73}"/>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Line 4">
                  <a:extLst>
                    <a:ext uri="{FF2B5EF4-FFF2-40B4-BE49-F238E27FC236}">
                      <a16:creationId xmlns:a16="http://schemas.microsoft.com/office/drawing/2014/main" id="{B481D36B-BDBC-F342-BD04-6069EFC9452D}"/>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Group 2">
                <a:extLst>
                  <a:ext uri="{FF2B5EF4-FFF2-40B4-BE49-F238E27FC236}">
                    <a16:creationId xmlns:a16="http://schemas.microsoft.com/office/drawing/2014/main" id="{B785E184-F373-A341-B8FF-E004CD1D5D84}"/>
                  </a:ext>
                </a:extLst>
              </p:cNvPr>
              <p:cNvGrpSpPr>
                <a:grpSpLocks/>
              </p:cNvGrpSpPr>
              <p:nvPr/>
            </p:nvGrpSpPr>
            <p:grpSpPr bwMode="auto">
              <a:xfrm>
                <a:off x="7039129" y="5903275"/>
                <a:ext cx="101600" cy="493712"/>
                <a:chOff x="2915" y="4184"/>
                <a:chExt cx="160" cy="777"/>
              </a:xfrm>
            </p:grpSpPr>
            <p:sp>
              <p:nvSpPr>
                <p:cNvPr id="136" name="Oval 3">
                  <a:extLst>
                    <a:ext uri="{FF2B5EF4-FFF2-40B4-BE49-F238E27FC236}">
                      <a16:creationId xmlns:a16="http://schemas.microsoft.com/office/drawing/2014/main" id="{01D56434-D3E0-8F48-9E61-B683241C124E}"/>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Line 4">
                  <a:extLst>
                    <a:ext uri="{FF2B5EF4-FFF2-40B4-BE49-F238E27FC236}">
                      <a16:creationId xmlns:a16="http://schemas.microsoft.com/office/drawing/2014/main" id="{F46D9A50-72C3-B846-B6C4-3AB1D07C6506}"/>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2" name="Group 2">
                <a:extLst>
                  <a:ext uri="{FF2B5EF4-FFF2-40B4-BE49-F238E27FC236}">
                    <a16:creationId xmlns:a16="http://schemas.microsoft.com/office/drawing/2014/main" id="{852BAE57-88EA-B840-96D8-FEAD8C5654D8}"/>
                  </a:ext>
                </a:extLst>
              </p:cNvPr>
              <p:cNvGrpSpPr>
                <a:grpSpLocks/>
              </p:cNvGrpSpPr>
              <p:nvPr/>
            </p:nvGrpSpPr>
            <p:grpSpPr bwMode="auto">
              <a:xfrm>
                <a:off x="7665692" y="5904189"/>
                <a:ext cx="101600" cy="493712"/>
                <a:chOff x="2915" y="4184"/>
                <a:chExt cx="160" cy="777"/>
              </a:xfrm>
            </p:grpSpPr>
            <p:sp>
              <p:nvSpPr>
                <p:cNvPr id="134" name="Oval 3">
                  <a:extLst>
                    <a:ext uri="{FF2B5EF4-FFF2-40B4-BE49-F238E27FC236}">
                      <a16:creationId xmlns:a16="http://schemas.microsoft.com/office/drawing/2014/main" id="{AF7D2801-E7BB-3A44-B59A-F8A24809E2AA}"/>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Line 4">
                  <a:extLst>
                    <a:ext uri="{FF2B5EF4-FFF2-40B4-BE49-F238E27FC236}">
                      <a16:creationId xmlns:a16="http://schemas.microsoft.com/office/drawing/2014/main" id="{E052C1F0-AC74-E647-9B9E-90CE1BB1DAD7}"/>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3" name="Group 2">
                <a:extLst>
                  <a:ext uri="{FF2B5EF4-FFF2-40B4-BE49-F238E27FC236}">
                    <a16:creationId xmlns:a16="http://schemas.microsoft.com/office/drawing/2014/main" id="{C9325428-20B8-AB45-A2EB-869C0136886F}"/>
                  </a:ext>
                </a:extLst>
              </p:cNvPr>
              <p:cNvGrpSpPr>
                <a:grpSpLocks/>
              </p:cNvGrpSpPr>
              <p:nvPr/>
            </p:nvGrpSpPr>
            <p:grpSpPr bwMode="auto">
              <a:xfrm>
                <a:off x="8072389" y="5903275"/>
                <a:ext cx="101600" cy="493712"/>
                <a:chOff x="2915" y="4184"/>
                <a:chExt cx="160" cy="777"/>
              </a:xfrm>
            </p:grpSpPr>
            <p:sp>
              <p:nvSpPr>
                <p:cNvPr id="132" name="Oval 3">
                  <a:extLst>
                    <a:ext uri="{FF2B5EF4-FFF2-40B4-BE49-F238E27FC236}">
                      <a16:creationId xmlns:a16="http://schemas.microsoft.com/office/drawing/2014/main" id="{F4E0B0F2-89DC-CE4F-BABE-CA588DB6F9FC}"/>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Line 4">
                  <a:extLst>
                    <a:ext uri="{FF2B5EF4-FFF2-40B4-BE49-F238E27FC236}">
                      <a16:creationId xmlns:a16="http://schemas.microsoft.com/office/drawing/2014/main" id="{36EA6ECA-4337-6646-8700-9C0F1D2B4AAB}"/>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Group 2">
                <a:extLst>
                  <a:ext uri="{FF2B5EF4-FFF2-40B4-BE49-F238E27FC236}">
                    <a16:creationId xmlns:a16="http://schemas.microsoft.com/office/drawing/2014/main" id="{2530291F-5ED6-D94A-B3C3-CD026BC3BB24}"/>
                  </a:ext>
                </a:extLst>
              </p:cNvPr>
              <p:cNvGrpSpPr>
                <a:grpSpLocks/>
              </p:cNvGrpSpPr>
              <p:nvPr/>
            </p:nvGrpSpPr>
            <p:grpSpPr bwMode="auto">
              <a:xfrm>
                <a:off x="8414540" y="5914698"/>
                <a:ext cx="101600" cy="493712"/>
                <a:chOff x="2915" y="4184"/>
                <a:chExt cx="160" cy="777"/>
              </a:xfrm>
            </p:grpSpPr>
            <p:sp>
              <p:nvSpPr>
                <p:cNvPr id="130" name="Oval 3">
                  <a:extLst>
                    <a:ext uri="{FF2B5EF4-FFF2-40B4-BE49-F238E27FC236}">
                      <a16:creationId xmlns:a16="http://schemas.microsoft.com/office/drawing/2014/main" id="{977BA681-B3EA-B240-8352-8E88283DC80E}"/>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Line 4">
                  <a:extLst>
                    <a:ext uri="{FF2B5EF4-FFF2-40B4-BE49-F238E27FC236}">
                      <a16:creationId xmlns:a16="http://schemas.microsoft.com/office/drawing/2014/main" id="{A3982C40-2CA5-FB47-899F-FAB4FE09A6AF}"/>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5" name="Group 2">
                <a:extLst>
                  <a:ext uri="{FF2B5EF4-FFF2-40B4-BE49-F238E27FC236}">
                    <a16:creationId xmlns:a16="http://schemas.microsoft.com/office/drawing/2014/main" id="{CE380813-5A66-464D-A708-FA29F1FF018C}"/>
                  </a:ext>
                </a:extLst>
              </p:cNvPr>
              <p:cNvGrpSpPr>
                <a:grpSpLocks/>
              </p:cNvGrpSpPr>
              <p:nvPr/>
            </p:nvGrpSpPr>
            <p:grpSpPr bwMode="auto">
              <a:xfrm>
                <a:off x="2530039" y="5889827"/>
                <a:ext cx="101600" cy="493712"/>
                <a:chOff x="2915" y="4184"/>
                <a:chExt cx="160" cy="777"/>
              </a:xfrm>
            </p:grpSpPr>
            <p:sp>
              <p:nvSpPr>
                <p:cNvPr id="128" name="Oval 3">
                  <a:extLst>
                    <a:ext uri="{FF2B5EF4-FFF2-40B4-BE49-F238E27FC236}">
                      <a16:creationId xmlns:a16="http://schemas.microsoft.com/office/drawing/2014/main" id="{836529B5-8738-4A40-AEE6-741463A9755A}"/>
                    </a:ext>
                  </a:extLst>
                </p:cNvPr>
                <p:cNvSpPr>
                  <a:spLocks noChangeArrowheads="1"/>
                </p:cNvSpPr>
                <p:nvPr/>
              </p:nvSpPr>
              <p:spPr bwMode="auto">
                <a:xfrm>
                  <a:off x="2915" y="4803"/>
                  <a:ext cx="160" cy="1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Line 4">
                  <a:extLst>
                    <a:ext uri="{FF2B5EF4-FFF2-40B4-BE49-F238E27FC236}">
                      <a16:creationId xmlns:a16="http://schemas.microsoft.com/office/drawing/2014/main" id="{2B082881-CB4E-C64E-8F5C-72D8B7208B7B}"/>
                    </a:ext>
                  </a:extLst>
                </p:cNvPr>
                <p:cNvSpPr>
                  <a:spLocks noChangeShapeType="1"/>
                </p:cNvSpPr>
                <p:nvPr/>
              </p:nvSpPr>
              <p:spPr bwMode="auto">
                <a:xfrm>
                  <a:off x="3000" y="4184"/>
                  <a:ext cx="1"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6" name="矩形 3">
                <a:extLst>
                  <a:ext uri="{FF2B5EF4-FFF2-40B4-BE49-F238E27FC236}">
                    <a16:creationId xmlns:a16="http://schemas.microsoft.com/office/drawing/2014/main" id="{8E79702F-9F74-6E46-B668-7A6D15F2A234}"/>
                  </a:ext>
                </a:extLst>
              </p:cNvPr>
              <p:cNvSpPr/>
              <p:nvPr/>
            </p:nvSpPr>
            <p:spPr>
              <a:xfrm>
                <a:off x="8935946" y="5555733"/>
                <a:ext cx="872355" cy="369332"/>
              </a:xfrm>
              <a:prstGeom prst="rect">
                <a:avLst/>
              </a:prstGeom>
            </p:spPr>
            <p:txBody>
              <a:bodyPr wrap="none">
                <a:spAutoFit/>
              </a:bodyPr>
              <a:lstStyle/>
              <a:p>
                <a:r>
                  <a:rPr lang="zh-CN" altLang="en-US" kern="0" dirty="0">
                    <a:solidFill>
                      <a:srgbClr val="FF0000"/>
                    </a:solidFill>
                    <a:latin typeface="Lucida Fax" pitchFamily="18" charset="0"/>
                    <a:ea typeface="微软雅黑" pitchFamily="34" charset="-122"/>
                  </a:rPr>
                  <a:t>第 </a:t>
                </a:r>
                <a:r>
                  <a:rPr lang="en-US" altLang="zh-CN" kern="0" dirty="0">
                    <a:solidFill>
                      <a:srgbClr val="FF0000"/>
                    </a:solidFill>
                    <a:latin typeface="Lucida Fax" pitchFamily="18" charset="0"/>
                    <a:ea typeface="微软雅黑" pitchFamily="34" charset="-122"/>
                  </a:rPr>
                  <a:t>I </a:t>
                </a:r>
                <a:r>
                  <a:rPr lang="zh-CN" altLang="en-US" kern="0" dirty="0">
                    <a:solidFill>
                      <a:srgbClr val="FF0000"/>
                    </a:solidFill>
                    <a:latin typeface="Lucida Fax" pitchFamily="18" charset="0"/>
                    <a:ea typeface="微软雅黑" pitchFamily="34" charset="-122"/>
                  </a:rPr>
                  <a:t>层</a:t>
                </a:r>
                <a:endParaRPr lang="zh-CN" altLang="en-US" dirty="0">
                  <a:solidFill>
                    <a:srgbClr val="FF0000"/>
                  </a:solidFill>
                </a:endParaRPr>
              </a:p>
            </p:txBody>
          </p:sp>
          <p:sp>
            <p:nvSpPr>
              <p:cNvPr id="127" name="矩形 98">
                <a:extLst>
                  <a:ext uri="{FF2B5EF4-FFF2-40B4-BE49-F238E27FC236}">
                    <a16:creationId xmlns:a16="http://schemas.microsoft.com/office/drawing/2014/main" id="{290DE1C9-B45A-6F4A-B4D7-29C04AD97A70}"/>
                  </a:ext>
                </a:extLst>
              </p:cNvPr>
              <p:cNvSpPr/>
              <p:nvPr/>
            </p:nvSpPr>
            <p:spPr>
              <a:xfrm>
                <a:off x="8726774" y="4307870"/>
                <a:ext cx="1245854" cy="369332"/>
              </a:xfrm>
              <a:prstGeom prst="rect">
                <a:avLst/>
              </a:prstGeom>
            </p:spPr>
            <p:txBody>
              <a:bodyPr wrap="none">
                <a:spAutoFit/>
              </a:bodyPr>
              <a:lstStyle/>
              <a:p>
                <a:r>
                  <a:rPr lang="zh-CN" altLang="en-US" kern="0" dirty="0">
                    <a:solidFill>
                      <a:srgbClr val="FF0000"/>
                    </a:solidFill>
                    <a:latin typeface="Lucida Fax" pitchFamily="18" charset="0"/>
                    <a:ea typeface="微软雅黑" pitchFamily="34" charset="-122"/>
                  </a:rPr>
                  <a:t>第 </a:t>
                </a:r>
                <a:r>
                  <a:rPr lang="en-US" altLang="zh-CN" kern="0" dirty="0">
                    <a:solidFill>
                      <a:srgbClr val="FF0000"/>
                    </a:solidFill>
                    <a:latin typeface="Lucida Fax" pitchFamily="18" charset="0"/>
                    <a:ea typeface="微软雅黑" pitchFamily="34" charset="-122"/>
                  </a:rPr>
                  <a:t>I - 1 </a:t>
                </a:r>
                <a:r>
                  <a:rPr lang="zh-CN" altLang="en-US" kern="0" dirty="0">
                    <a:solidFill>
                      <a:srgbClr val="FF0000"/>
                    </a:solidFill>
                    <a:latin typeface="Lucida Fax" pitchFamily="18" charset="0"/>
                    <a:ea typeface="微软雅黑" pitchFamily="34" charset="-122"/>
                  </a:rPr>
                  <a:t>层</a:t>
                </a:r>
                <a:endParaRPr lang="zh-CN" altLang="en-US" dirty="0">
                  <a:solidFill>
                    <a:srgbClr val="FF0000"/>
                  </a:solidFill>
                </a:endParaRPr>
              </a:p>
            </p:txBody>
          </p:sp>
        </p:grpSp>
      </p:grpSp>
    </p:spTree>
    <p:extLst>
      <p:ext uri="{BB962C8B-B14F-4D97-AF65-F5344CB8AC3E}">
        <p14:creationId xmlns:p14="http://schemas.microsoft.com/office/powerpoint/2010/main" val="34879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1" name="标题 62">
            <a:extLst>
              <a:ext uri="{FF2B5EF4-FFF2-40B4-BE49-F238E27FC236}">
                <a16:creationId xmlns:a16="http://schemas.microsoft.com/office/drawing/2014/main" id="{ED1C9A29-5B3E-664A-923D-E8446BEB5550}"/>
              </a:ext>
            </a:extLst>
          </p:cNvPr>
          <p:cNvSpPr txBox="1">
            <a:spLocks/>
          </p:cNvSpPr>
          <p:nvPr/>
        </p:nvSpPr>
        <p:spPr>
          <a:xfrm>
            <a:off x="1496711" y="1089447"/>
            <a:ext cx="7847885" cy="8082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en-US" altLang="zh-CN" sz="3600" dirty="0"/>
              <a:t>m=3</a:t>
            </a:r>
            <a:r>
              <a:rPr lang="zh-CN" altLang="en-US" sz="3600" dirty="0"/>
              <a:t>，插入 </a:t>
            </a:r>
            <a:r>
              <a:rPr lang="en-US" altLang="zh-CN" sz="3600" dirty="0"/>
              <a:t>55</a:t>
            </a:r>
            <a:endParaRPr lang="zh-CN" altLang="en-US" sz="3600" dirty="0"/>
          </a:p>
        </p:txBody>
      </p:sp>
      <p:sp>
        <p:nvSpPr>
          <p:cNvPr id="30" name="Rectangle 30">
            <a:extLst>
              <a:ext uri="{FF2B5EF4-FFF2-40B4-BE49-F238E27FC236}">
                <a16:creationId xmlns:a16="http://schemas.microsoft.com/office/drawing/2014/main" id="{9453806E-509A-455F-8FAB-C3D09AAD7B7B}"/>
              </a:ext>
            </a:extLst>
          </p:cNvPr>
          <p:cNvSpPr>
            <a:spLocks noChangeArrowheads="1"/>
          </p:cNvSpPr>
          <p:nvPr/>
        </p:nvSpPr>
        <p:spPr bwMode="auto">
          <a:xfrm>
            <a:off x="4420870" y="2618394"/>
            <a:ext cx="1034257" cy="360446"/>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18 33 </a:t>
            </a:r>
          </a:p>
        </p:txBody>
      </p:sp>
      <p:sp>
        <p:nvSpPr>
          <p:cNvPr id="31" name="Rectangle 30">
            <a:extLst>
              <a:ext uri="{FF2B5EF4-FFF2-40B4-BE49-F238E27FC236}">
                <a16:creationId xmlns:a16="http://schemas.microsoft.com/office/drawing/2014/main" id="{E0A33D68-3139-425E-9FF2-2A0E0D64117D}"/>
              </a:ext>
            </a:extLst>
          </p:cNvPr>
          <p:cNvSpPr>
            <a:spLocks noChangeArrowheads="1"/>
          </p:cNvSpPr>
          <p:nvPr/>
        </p:nvSpPr>
        <p:spPr bwMode="auto">
          <a:xfrm>
            <a:off x="1757045" y="3626690"/>
            <a:ext cx="863600" cy="360445"/>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12 </a:t>
            </a:r>
          </a:p>
        </p:txBody>
      </p:sp>
      <p:sp>
        <p:nvSpPr>
          <p:cNvPr id="32" name="Rectangle 30">
            <a:extLst>
              <a:ext uri="{FF2B5EF4-FFF2-40B4-BE49-F238E27FC236}">
                <a16:creationId xmlns:a16="http://schemas.microsoft.com/office/drawing/2014/main" id="{13B3AC2C-B8E9-404A-85B9-CA4911AF9C68}"/>
              </a:ext>
            </a:extLst>
          </p:cNvPr>
          <p:cNvSpPr>
            <a:spLocks noChangeArrowheads="1"/>
          </p:cNvSpPr>
          <p:nvPr/>
        </p:nvSpPr>
        <p:spPr bwMode="auto">
          <a:xfrm>
            <a:off x="4420869" y="3626690"/>
            <a:ext cx="1034258" cy="360445"/>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23 30 </a:t>
            </a:r>
          </a:p>
        </p:txBody>
      </p:sp>
      <p:sp>
        <p:nvSpPr>
          <p:cNvPr id="33" name="Rectangle 30">
            <a:extLst>
              <a:ext uri="{FF2B5EF4-FFF2-40B4-BE49-F238E27FC236}">
                <a16:creationId xmlns:a16="http://schemas.microsoft.com/office/drawing/2014/main" id="{056C0501-7D72-4989-8111-B164A0652BCD}"/>
              </a:ext>
            </a:extLst>
          </p:cNvPr>
          <p:cNvSpPr>
            <a:spLocks noChangeArrowheads="1"/>
          </p:cNvSpPr>
          <p:nvPr/>
        </p:nvSpPr>
        <p:spPr bwMode="auto">
          <a:xfrm>
            <a:off x="7332989" y="3626690"/>
            <a:ext cx="863600" cy="360445"/>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48 </a:t>
            </a:r>
          </a:p>
        </p:txBody>
      </p:sp>
      <p:sp>
        <p:nvSpPr>
          <p:cNvPr id="34" name="Rectangle 30">
            <a:extLst>
              <a:ext uri="{FF2B5EF4-FFF2-40B4-BE49-F238E27FC236}">
                <a16:creationId xmlns:a16="http://schemas.microsoft.com/office/drawing/2014/main" id="{390362E7-F625-4A96-BBED-7602A5F7A4DD}"/>
              </a:ext>
            </a:extLst>
          </p:cNvPr>
          <p:cNvSpPr>
            <a:spLocks noChangeArrowheads="1"/>
          </p:cNvSpPr>
          <p:nvPr/>
        </p:nvSpPr>
        <p:spPr bwMode="auto">
          <a:xfrm>
            <a:off x="748982" y="4850936"/>
            <a:ext cx="863600" cy="360446"/>
          </a:xfrm>
          <a:prstGeom prst="rect">
            <a:avLst/>
          </a:prstGeom>
          <a:solidFill>
            <a:schemeClr val="bg1"/>
          </a:solidFill>
          <a:ln w="31750">
            <a:solidFill>
              <a:srgbClr val="000000"/>
            </a:solidFill>
            <a:miter lim="800000"/>
            <a:headEnd/>
            <a:tailEnd/>
          </a:ln>
        </p:spPr>
        <p:txBody>
          <a:bodyPr/>
          <a:lstStyle/>
          <a:p>
            <a:pPr algn="ctr"/>
            <a:r>
              <a:rPr lang="en-US" altLang="zh-CN" sz="2000" dirty="0">
                <a:latin typeface="Lucida Fax" pitchFamily="18" charset="0"/>
                <a:ea typeface="微软雅黑" pitchFamily="34" charset="-122"/>
              </a:rPr>
              <a:t>10 </a:t>
            </a:r>
          </a:p>
        </p:txBody>
      </p:sp>
      <p:sp>
        <p:nvSpPr>
          <p:cNvPr id="35" name="Rectangle 30">
            <a:extLst>
              <a:ext uri="{FF2B5EF4-FFF2-40B4-BE49-F238E27FC236}">
                <a16:creationId xmlns:a16="http://schemas.microsoft.com/office/drawing/2014/main" id="{8C8D1304-518F-4F79-93CB-9990D3031541}"/>
              </a:ext>
            </a:extLst>
          </p:cNvPr>
          <p:cNvSpPr>
            <a:spLocks noChangeArrowheads="1"/>
          </p:cNvSpPr>
          <p:nvPr/>
        </p:nvSpPr>
        <p:spPr bwMode="auto">
          <a:xfrm>
            <a:off x="2045970" y="4850936"/>
            <a:ext cx="935036" cy="360446"/>
          </a:xfrm>
          <a:prstGeom prst="rect">
            <a:avLst/>
          </a:prstGeom>
          <a:solidFill>
            <a:schemeClr val="bg1"/>
          </a:solidFill>
          <a:ln w="31750">
            <a:solidFill>
              <a:srgbClr val="000000"/>
            </a:solidFill>
            <a:miter lim="800000"/>
            <a:headEnd/>
            <a:tailEnd/>
          </a:ln>
        </p:spPr>
        <p:txBody>
          <a:bodyPr/>
          <a:lstStyle/>
          <a:p>
            <a:pPr algn="ctr"/>
            <a:r>
              <a:rPr lang="en-US" altLang="zh-CN" sz="2000">
                <a:latin typeface="Lucida Fax" pitchFamily="18" charset="0"/>
                <a:ea typeface="微软雅黑" pitchFamily="34" charset="-122"/>
              </a:rPr>
              <a:t>14 15 </a:t>
            </a:r>
          </a:p>
        </p:txBody>
      </p:sp>
      <p:sp>
        <p:nvSpPr>
          <p:cNvPr id="36" name="Rectangle 30">
            <a:extLst>
              <a:ext uri="{FF2B5EF4-FFF2-40B4-BE49-F238E27FC236}">
                <a16:creationId xmlns:a16="http://schemas.microsoft.com/office/drawing/2014/main" id="{3FC18018-7055-4EF5-86B0-9778D245D786}"/>
              </a:ext>
            </a:extLst>
          </p:cNvPr>
          <p:cNvSpPr>
            <a:spLocks noChangeArrowheads="1"/>
          </p:cNvSpPr>
          <p:nvPr/>
        </p:nvSpPr>
        <p:spPr bwMode="auto">
          <a:xfrm>
            <a:off x="3341369" y="4850936"/>
            <a:ext cx="970758" cy="360446"/>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20 21 </a:t>
            </a:r>
          </a:p>
        </p:txBody>
      </p:sp>
      <p:sp>
        <p:nvSpPr>
          <p:cNvPr id="37" name="Rectangle 30">
            <a:extLst>
              <a:ext uri="{FF2B5EF4-FFF2-40B4-BE49-F238E27FC236}">
                <a16:creationId xmlns:a16="http://schemas.microsoft.com/office/drawing/2014/main" id="{F2775B26-ECC3-4185-9192-BF4CBA3B6759}"/>
              </a:ext>
            </a:extLst>
          </p:cNvPr>
          <p:cNvSpPr>
            <a:spLocks noChangeArrowheads="1"/>
          </p:cNvSpPr>
          <p:nvPr/>
        </p:nvSpPr>
        <p:spPr bwMode="auto">
          <a:xfrm>
            <a:off x="4420870" y="4850936"/>
            <a:ext cx="863600" cy="360446"/>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24 </a:t>
            </a:r>
          </a:p>
        </p:txBody>
      </p:sp>
      <p:sp>
        <p:nvSpPr>
          <p:cNvPr id="38" name="Rectangle 30">
            <a:extLst>
              <a:ext uri="{FF2B5EF4-FFF2-40B4-BE49-F238E27FC236}">
                <a16:creationId xmlns:a16="http://schemas.microsoft.com/office/drawing/2014/main" id="{BD270D5F-2681-4B8C-A573-6235DB9A928D}"/>
              </a:ext>
            </a:extLst>
          </p:cNvPr>
          <p:cNvSpPr>
            <a:spLocks noChangeArrowheads="1"/>
          </p:cNvSpPr>
          <p:nvPr/>
        </p:nvSpPr>
        <p:spPr bwMode="auto">
          <a:xfrm>
            <a:off x="5501957" y="4850936"/>
            <a:ext cx="863600" cy="360446"/>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31 </a:t>
            </a:r>
          </a:p>
        </p:txBody>
      </p:sp>
      <p:sp>
        <p:nvSpPr>
          <p:cNvPr id="39" name="Rectangle 30">
            <a:extLst>
              <a:ext uri="{FF2B5EF4-FFF2-40B4-BE49-F238E27FC236}">
                <a16:creationId xmlns:a16="http://schemas.microsoft.com/office/drawing/2014/main" id="{5D8FF2DF-F19D-4F46-8A0C-ADB1D330B564}"/>
              </a:ext>
            </a:extLst>
          </p:cNvPr>
          <p:cNvSpPr>
            <a:spLocks noChangeArrowheads="1"/>
          </p:cNvSpPr>
          <p:nvPr/>
        </p:nvSpPr>
        <p:spPr bwMode="auto">
          <a:xfrm>
            <a:off x="6581457" y="4850936"/>
            <a:ext cx="1007270" cy="360446"/>
          </a:xfrm>
          <a:prstGeom prst="rect">
            <a:avLst/>
          </a:prstGeom>
          <a:solidFill>
            <a:schemeClr val="bg1"/>
          </a:solidFill>
          <a:ln w="31750">
            <a:solidFill>
              <a:srgbClr val="000000"/>
            </a:solidFill>
            <a:miter lim="800000"/>
            <a:headEnd/>
            <a:tailEnd/>
          </a:ln>
        </p:spPr>
        <p:txBody>
          <a:bodyPr/>
          <a:lstStyle/>
          <a:p>
            <a:r>
              <a:rPr lang="en-US" altLang="zh-CN" sz="2000">
                <a:latin typeface="Lucida Fax" pitchFamily="18" charset="0"/>
                <a:ea typeface="微软雅黑" pitchFamily="34" charset="-122"/>
              </a:rPr>
              <a:t>45 47 </a:t>
            </a:r>
          </a:p>
        </p:txBody>
      </p:sp>
      <p:sp>
        <p:nvSpPr>
          <p:cNvPr id="40" name="Rectangle 30">
            <a:extLst>
              <a:ext uri="{FF2B5EF4-FFF2-40B4-BE49-F238E27FC236}">
                <a16:creationId xmlns:a16="http://schemas.microsoft.com/office/drawing/2014/main" id="{B17ABAF3-F122-48FA-8F82-F6BA17A3F79D}"/>
              </a:ext>
            </a:extLst>
          </p:cNvPr>
          <p:cNvSpPr>
            <a:spLocks noChangeArrowheads="1"/>
          </p:cNvSpPr>
          <p:nvPr/>
        </p:nvSpPr>
        <p:spPr bwMode="auto">
          <a:xfrm>
            <a:off x="8058626" y="4833469"/>
            <a:ext cx="977902" cy="360446"/>
          </a:xfrm>
          <a:prstGeom prst="rect">
            <a:avLst/>
          </a:prstGeom>
          <a:solidFill>
            <a:schemeClr val="bg1"/>
          </a:solidFill>
          <a:ln w="31750">
            <a:solidFill>
              <a:srgbClr val="000000"/>
            </a:solidFill>
            <a:miter lim="800000"/>
            <a:headEnd/>
            <a:tailEnd/>
          </a:ln>
        </p:spPr>
        <p:txBody>
          <a:bodyPr/>
          <a:lstStyle/>
          <a:p>
            <a:r>
              <a:rPr lang="en-US" altLang="zh-CN" sz="2000" dirty="0">
                <a:latin typeface="Lucida Fax" pitchFamily="18" charset="0"/>
                <a:ea typeface="微软雅黑" pitchFamily="34" charset="-122"/>
              </a:rPr>
              <a:t>50 52</a:t>
            </a:r>
          </a:p>
        </p:txBody>
      </p:sp>
      <p:sp>
        <p:nvSpPr>
          <p:cNvPr id="67" name="Line 15">
            <a:extLst>
              <a:ext uri="{FF2B5EF4-FFF2-40B4-BE49-F238E27FC236}">
                <a16:creationId xmlns:a16="http://schemas.microsoft.com/office/drawing/2014/main" id="{33B11D70-5ED4-4129-A861-3DE9C61965E6}"/>
              </a:ext>
            </a:extLst>
          </p:cNvPr>
          <p:cNvSpPr>
            <a:spLocks noChangeShapeType="1"/>
          </p:cNvSpPr>
          <p:nvPr/>
        </p:nvSpPr>
        <p:spPr bwMode="auto">
          <a:xfrm flipH="1">
            <a:off x="2188846" y="2834344"/>
            <a:ext cx="2232025" cy="792346"/>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68" name="Line 16">
            <a:extLst>
              <a:ext uri="{FF2B5EF4-FFF2-40B4-BE49-F238E27FC236}">
                <a16:creationId xmlns:a16="http://schemas.microsoft.com/office/drawing/2014/main" id="{F7949611-B316-40A1-9F27-35EABBF7B43E}"/>
              </a:ext>
            </a:extLst>
          </p:cNvPr>
          <p:cNvSpPr>
            <a:spLocks noChangeShapeType="1"/>
          </p:cNvSpPr>
          <p:nvPr/>
        </p:nvSpPr>
        <p:spPr bwMode="auto">
          <a:xfrm flipH="1">
            <a:off x="4852670" y="3013773"/>
            <a:ext cx="3175" cy="612917"/>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69" name="Line 17">
            <a:extLst>
              <a:ext uri="{FF2B5EF4-FFF2-40B4-BE49-F238E27FC236}">
                <a16:creationId xmlns:a16="http://schemas.microsoft.com/office/drawing/2014/main" id="{00755144-132B-495E-89F2-20243FC4BE7B}"/>
              </a:ext>
            </a:extLst>
          </p:cNvPr>
          <p:cNvSpPr>
            <a:spLocks noChangeShapeType="1"/>
          </p:cNvSpPr>
          <p:nvPr/>
        </p:nvSpPr>
        <p:spPr bwMode="auto">
          <a:xfrm>
            <a:off x="5455128" y="2820052"/>
            <a:ext cx="2493167" cy="806638"/>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0" name="Line 18">
            <a:extLst>
              <a:ext uri="{FF2B5EF4-FFF2-40B4-BE49-F238E27FC236}">
                <a16:creationId xmlns:a16="http://schemas.microsoft.com/office/drawing/2014/main" id="{D336EA9A-33F7-4D3C-A728-A7E849A50893}"/>
              </a:ext>
            </a:extLst>
          </p:cNvPr>
          <p:cNvSpPr>
            <a:spLocks noChangeShapeType="1"/>
          </p:cNvSpPr>
          <p:nvPr/>
        </p:nvSpPr>
        <p:spPr bwMode="auto">
          <a:xfrm flipH="1">
            <a:off x="1180782" y="3987134"/>
            <a:ext cx="602457" cy="86380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1" name="Line 19">
            <a:extLst>
              <a:ext uri="{FF2B5EF4-FFF2-40B4-BE49-F238E27FC236}">
                <a16:creationId xmlns:a16="http://schemas.microsoft.com/office/drawing/2014/main" id="{BB188E8F-06B5-4457-A052-90573086764C}"/>
              </a:ext>
            </a:extLst>
          </p:cNvPr>
          <p:cNvSpPr>
            <a:spLocks noChangeShapeType="1"/>
          </p:cNvSpPr>
          <p:nvPr/>
        </p:nvSpPr>
        <p:spPr bwMode="auto">
          <a:xfrm>
            <a:off x="2188846" y="3987134"/>
            <a:ext cx="287338" cy="86380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2" name="Line 20">
            <a:extLst>
              <a:ext uri="{FF2B5EF4-FFF2-40B4-BE49-F238E27FC236}">
                <a16:creationId xmlns:a16="http://schemas.microsoft.com/office/drawing/2014/main" id="{ADE99E2D-4C58-46C5-BF89-0AAF090DA56E}"/>
              </a:ext>
            </a:extLst>
          </p:cNvPr>
          <p:cNvSpPr>
            <a:spLocks noChangeShapeType="1"/>
          </p:cNvSpPr>
          <p:nvPr/>
        </p:nvSpPr>
        <p:spPr bwMode="auto">
          <a:xfrm flipH="1">
            <a:off x="3773170" y="3987135"/>
            <a:ext cx="719137" cy="863800"/>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3" name="Line 21">
            <a:extLst>
              <a:ext uri="{FF2B5EF4-FFF2-40B4-BE49-F238E27FC236}">
                <a16:creationId xmlns:a16="http://schemas.microsoft.com/office/drawing/2014/main" id="{99163D3B-09C2-4DD2-9471-279E16399E2F}"/>
              </a:ext>
            </a:extLst>
          </p:cNvPr>
          <p:cNvSpPr>
            <a:spLocks noChangeShapeType="1"/>
          </p:cNvSpPr>
          <p:nvPr/>
        </p:nvSpPr>
        <p:spPr bwMode="auto">
          <a:xfrm flipH="1">
            <a:off x="4852670" y="3987135"/>
            <a:ext cx="3174" cy="86380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4" name="Line 22">
            <a:extLst>
              <a:ext uri="{FF2B5EF4-FFF2-40B4-BE49-F238E27FC236}">
                <a16:creationId xmlns:a16="http://schemas.microsoft.com/office/drawing/2014/main" id="{661D1F04-7BDF-4390-8B34-02590D644D1F}"/>
              </a:ext>
            </a:extLst>
          </p:cNvPr>
          <p:cNvSpPr>
            <a:spLocks noChangeShapeType="1"/>
          </p:cNvSpPr>
          <p:nvPr/>
        </p:nvSpPr>
        <p:spPr bwMode="auto">
          <a:xfrm>
            <a:off x="5140008" y="3987135"/>
            <a:ext cx="720725" cy="86380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5" name="Line 23">
            <a:extLst>
              <a:ext uri="{FF2B5EF4-FFF2-40B4-BE49-F238E27FC236}">
                <a16:creationId xmlns:a16="http://schemas.microsoft.com/office/drawing/2014/main" id="{C155011C-A917-48A3-B662-864C8016F43A}"/>
              </a:ext>
            </a:extLst>
          </p:cNvPr>
          <p:cNvSpPr>
            <a:spLocks noChangeShapeType="1"/>
          </p:cNvSpPr>
          <p:nvPr/>
        </p:nvSpPr>
        <p:spPr bwMode="auto">
          <a:xfrm flipH="1">
            <a:off x="7013256" y="3987134"/>
            <a:ext cx="368301" cy="863801"/>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6" name="Line 24">
            <a:extLst>
              <a:ext uri="{FF2B5EF4-FFF2-40B4-BE49-F238E27FC236}">
                <a16:creationId xmlns:a16="http://schemas.microsoft.com/office/drawing/2014/main" id="{D84121FF-17A5-4966-9CD3-F36A8DAAB9B8}"/>
              </a:ext>
            </a:extLst>
          </p:cNvPr>
          <p:cNvSpPr>
            <a:spLocks noChangeShapeType="1"/>
          </p:cNvSpPr>
          <p:nvPr/>
        </p:nvSpPr>
        <p:spPr bwMode="auto">
          <a:xfrm>
            <a:off x="7813356" y="3987134"/>
            <a:ext cx="750096" cy="846333"/>
          </a:xfrm>
          <a:prstGeom prst="line">
            <a:avLst/>
          </a:prstGeom>
          <a:noFill/>
          <a:ln w="31750">
            <a:solidFill>
              <a:schemeClr val="tx1"/>
            </a:solidFill>
            <a:round/>
            <a:headEnd/>
            <a:tailEnd/>
          </a:ln>
        </p:spPr>
        <p:txBody>
          <a:bodyPr/>
          <a:lstStyle/>
          <a:p>
            <a:endParaRPr lang="zh-CN" altLang="en-US">
              <a:latin typeface="Lucida Fax" pitchFamily="18" charset="0"/>
              <a:ea typeface="微软雅黑" pitchFamily="34" charset="-122"/>
            </a:endParaRPr>
          </a:p>
        </p:txBody>
      </p:sp>
      <p:sp>
        <p:nvSpPr>
          <p:cNvPr id="77" name="Rectangle 30">
            <a:extLst>
              <a:ext uri="{FF2B5EF4-FFF2-40B4-BE49-F238E27FC236}">
                <a16:creationId xmlns:a16="http://schemas.microsoft.com/office/drawing/2014/main" id="{893FDB8A-5E0C-417F-88B2-5B5E40BAFC7B}"/>
              </a:ext>
            </a:extLst>
          </p:cNvPr>
          <p:cNvSpPr>
            <a:spLocks noChangeArrowheads="1"/>
          </p:cNvSpPr>
          <p:nvPr/>
        </p:nvSpPr>
        <p:spPr bwMode="auto">
          <a:xfrm>
            <a:off x="7914113" y="4833468"/>
            <a:ext cx="1351014" cy="377913"/>
          </a:xfrm>
          <a:prstGeom prst="rect">
            <a:avLst/>
          </a:prstGeom>
          <a:solidFill>
            <a:schemeClr val="bg1"/>
          </a:solidFill>
          <a:ln w="31750" cmpd="sng">
            <a:solidFill>
              <a:srgbClr val="FF0000"/>
            </a:solidFill>
            <a:prstDash val="solid"/>
            <a:miter lim="800000"/>
            <a:headEnd/>
            <a:tailEnd/>
          </a:ln>
        </p:spPr>
        <p:txBody>
          <a:bodyPr/>
          <a:lstStyle/>
          <a:p>
            <a:r>
              <a:rPr lang="en-US" altLang="zh-CN" sz="2000" dirty="0">
                <a:latin typeface="Lucida Fax" pitchFamily="18" charset="0"/>
                <a:ea typeface="微软雅黑" pitchFamily="34" charset="-122"/>
              </a:rPr>
              <a:t>50 52</a:t>
            </a:r>
          </a:p>
        </p:txBody>
      </p:sp>
      <p:sp>
        <p:nvSpPr>
          <p:cNvPr id="78" name="Rectangle 69">
            <a:extLst>
              <a:ext uri="{FF2B5EF4-FFF2-40B4-BE49-F238E27FC236}">
                <a16:creationId xmlns:a16="http://schemas.microsoft.com/office/drawing/2014/main" id="{0D090AD4-4899-43A0-9E5F-6BB97828BC3E}"/>
              </a:ext>
            </a:extLst>
          </p:cNvPr>
          <p:cNvSpPr>
            <a:spLocks noChangeArrowheads="1"/>
          </p:cNvSpPr>
          <p:nvPr/>
        </p:nvSpPr>
        <p:spPr bwMode="auto">
          <a:xfrm>
            <a:off x="8383270" y="5932272"/>
            <a:ext cx="538956" cy="305833"/>
          </a:xfrm>
          <a:prstGeom prst="rect">
            <a:avLst/>
          </a:prstGeom>
          <a:solidFill>
            <a:schemeClr val="bg1"/>
          </a:solidFill>
          <a:ln w="31750" algn="ctr">
            <a:noFill/>
            <a:miter lim="800000"/>
            <a:headEnd/>
            <a:tailEnd/>
          </a:ln>
        </p:spPr>
        <p:txBody>
          <a:bodyPr wrap="none" anchor="ctr"/>
          <a:lstStyle/>
          <a:p>
            <a:pPr marL="342900" indent="-342900"/>
            <a:r>
              <a:rPr lang="en-US" altLang="zh-CN" sz="2200" dirty="0">
                <a:solidFill>
                  <a:srgbClr val="CC3300"/>
                </a:solidFill>
                <a:latin typeface="Lucida Fax" pitchFamily="18" charset="0"/>
                <a:ea typeface="微软雅黑" pitchFamily="34" charset="-122"/>
              </a:rPr>
              <a:t>55</a:t>
            </a:r>
          </a:p>
        </p:txBody>
      </p:sp>
    </p:spTree>
    <p:extLst>
      <p:ext uri="{BB962C8B-B14F-4D97-AF65-F5344CB8AC3E}">
        <p14:creationId xmlns:p14="http://schemas.microsoft.com/office/powerpoint/2010/main" val="26456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78">
                                            <p:bg/>
                                          </p:spTgt>
                                        </p:tgtEl>
                                        <p:attrNameLst>
                                          <p:attrName>style.visibility</p:attrName>
                                        </p:attrNameLst>
                                      </p:cBhvr>
                                      <p:to>
                                        <p:strVal val="visible"/>
                                      </p:to>
                                    </p:set>
                                    <p:anim calcmode="lin" valueType="num">
                                      <p:cBhvr>
                                        <p:cTn id="7" dur="500" fill="hold"/>
                                        <p:tgtEl>
                                          <p:spTgt spid="78">
                                            <p:bg/>
                                          </p:spTgt>
                                        </p:tgtEl>
                                        <p:attrNameLst>
                                          <p:attrName>ppt_w</p:attrName>
                                        </p:attrNameLst>
                                      </p:cBhvr>
                                      <p:tavLst>
                                        <p:tav tm="0">
                                          <p:val>
                                            <p:fltVal val="0"/>
                                          </p:val>
                                        </p:tav>
                                        <p:tav tm="100000">
                                          <p:val>
                                            <p:strVal val="#ppt_w"/>
                                          </p:val>
                                        </p:tav>
                                      </p:tavLst>
                                    </p:anim>
                                    <p:anim calcmode="lin" valueType="num">
                                      <p:cBhvr>
                                        <p:cTn id="8" dur="500" fill="hold"/>
                                        <p:tgtEl>
                                          <p:spTgt spid="78">
                                            <p:bg/>
                                          </p:spTgt>
                                        </p:tgtEl>
                                        <p:attrNameLst>
                                          <p:attrName>ppt_h</p:attrName>
                                        </p:attrNameLst>
                                      </p:cBhvr>
                                      <p:tavLst>
                                        <p:tav tm="0">
                                          <p:val>
                                            <p:fltVal val="0"/>
                                          </p:val>
                                        </p:tav>
                                        <p:tav tm="100000">
                                          <p:val>
                                            <p:strVal val="#ppt_h"/>
                                          </p:val>
                                        </p:tav>
                                      </p:tavLst>
                                    </p:anim>
                                    <p:anim calcmode="lin" valueType="num">
                                      <p:cBhvr>
                                        <p:cTn id="9" dur="500" fill="hold"/>
                                        <p:tgtEl>
                                          <p:spTgt spid="78">
                                            <p:bg/>
                                          </p:spTgt>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78">
                                            <p:bg/>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78">
                                            <p:txEl>
                                              <p:pRg st="0" end="0"/>
                                            </p:txEl>
                                          </p:spTgt>
                                        </p:tgtEl>
                                        <p:attrNameLst>
                                          <p:attrName>style.visibility</p:attrName>
                                        </p:attrNameLst>
                                      </p:cBhvr>
                                      <p:to>
                                        <p:strVal val="visible"/>
                                      </p:to>
                                    </p:set>
                                    <p:anim calcmode="lin" valueType="num">
                                      <p:cBhvr>
                                        <p:cTn id="13" dur="5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8">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7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6" dur="500" fill="hold"/>
                                        <p:tgtEl>
                                          <p:spTgt spid="7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1.25E-6 1.48148E-6 L 0.03373 -0.15232 " pathEditMode="relative" rAng="0" ptsTypes="AA">
                                      <p:cBhvr>
                                        <p:cTn id="20" dur="500" fill="hold"/>
                                        <p:tgtEl>
                                          <p:spTgt spid="78">
                                            <p:txEl>
                                              <p:pRg st="0" end="0"/>
                                            </p:txEl>
                                          </p:spTgt>
                                        </p:tgtEl>
                                        <p:attrNameLst>
                                          <p:attrName>ppt_x</p:attrName>
                                          <p:attrName>ppt_y</p:attrName>
                                        </p:attrNameLst>
                                      </p:cBhvr>
                                      <p:rCtr x="1680" y="-7616"/>
                                    </p:animMotion>
                                  </p:childTnLst>
                                </p:cTn>
                              </p:par>
                              <p:par>
                                <p:cTn id="21" presetID="10" presetClass="exit" presetSubtype="0" fill="hold" grpId="1" nodeType="withEffect">
                                  <p:stCondLst>
                                    <p:cond delay="0"/>
                                  </p:stCondLst>
                                  <p:childTnLst>
                                    <p:animEffect transition="out" filter="fade">
                                      <p:cBhvr>
                                        <p:cTn id="22" dur="500"/>
                                        <p:tgtEl>
                                          <p:spTgt spid="78">
                                            <p:bg/>
                                          </p:spTgt>
                                        </p:tgtEl>
                                      </p:cBhvr>
                                    </p:animEffect>
                                    <p:set>
                                      <p:cBhvr>
                                        <p:cTn id="23" dur="1" fill="hold">
                                          <p:stCondLst>
                                            <p:cond delay="499"/>
                                          </p:stCondLst>
                                        </p:cTn>
                                        <p:tgtEl>
                                          <p:spTgt spid="78">
                                            <p:bg/>
                                          </p:spTgt>
                                        </p:tgtEl>
                                        <p:attrNameLst>
                                          <p:attrName>style.visibility</p:attrName>
                                        </p:attrNameLst>
                                      </p:cBhvr>
                                      <p:to>
                                        <p:strVal val="hidden"/>
                                      </p:to>
                                    </p:set>
                                  </p:childTnLst>
                                </p:cTn>
                              </p:par>
                            </p:childTnLst>
                          </p:cTn>
                        </p:par>
                        <p:par>
                          <p:cTn id="24" fill="hold">
                            <p:stCondLst>
                              <p:cond delay="500"/>
                            </p:stCondLst>
                            <p:childTnLst>
                              <p:par>
                                <p:cTn id="25" presetID="4" presetClass="entr" presetSubtype="16"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box(in)">
                                      <p:cBhvr>
                                        <p:cTn id="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build="allAtOnce" animBg="1"/>
      <p:bldP spid="78" grpId="1"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30" name="标题 64">
            <a:extLst>
              <a:ext uri="{FF2B5EF4-FFF2-40B4-BE49-F238E27FC236}">
                <a16:creationId xmlns:a16="http://schemas.microsoft.com/office/drawing/2014/main" id="{AB63217A-9305-E542-A56A-AF93DBFE7462}"/>
              </a:ext>
            </a:extLst>
          </p:cNvPr>
          <p:cNvSpPr>
            <a:spLocks noGrp="1"/>
          </p:cNvSpPr>
          <p:nvPr>
            <p:ph type="title"/>
          </p:nvPr>
        </p:nvSpPr>
        <p:spPr>
          <a:xfrm>
            <a:off x="746641" y="1031661"/>
            <a:ext cx="9878172" cy="808225"/>
          </a:xfrm>
        </p:spPr>
        <p:txBody>
          <a:bodyPr/>
          <a:lstStyle/>
          <a:p>
            <a:pPr>
              <a:spcBef>
                <a:spcPct val="600000"/>
              </a:spcBef>
              <a:defRPr/>
            </a:pPr>
            <a:r>
              <a:rPr lang="en-US" altLang="zh-CN" sz="3600" dirty="0"/>
              <a:t>m=3</a:t>
            </a:r>
            <a:r>
              <a:rPr lang="zh-CN" altLang="en-US" sz="3600" dirty="0"/>
              <a:t>，叶结点分裂，把 </a:t>
            </a:r>
            <a:r>
              <a:rPr lang="en-US" altLang="zh-CN" sz="3600" dirty="0"/>
              <a:t>52 </a:t>
            </a:r>
            <a:r>
              <a:rPr lang="zh-CN" altLang="en-US" sz="3600" dirty="0"/>
              <a:t>提升到父结点</a:t>
            </a:r>
          </a:p>
        </p:txBody>
      </p:sp>
      <p:sp>
        <p:nvSpPr>
          <p:cNvPr id="41" name="Rectangle 30">
            <a:extLst>
              <a:ext uri="{FF2B5EF4-FFF2-40B4-BE49-F238E27FC236}">
                <a16:creationId xmlns:a16="http://schemas.microsoft.com/office/drawing/2014/main" id="{15438FB1-23B2-4FC4-9A6E-7E1BCCAB0BFB}"/>
              </a:ext>
            </a:extLst>
          </p:cNvPr>
          <p:cNvSpPr>
            <a:spLocks noChangeArrowheads="1"/>
          </p:cNvSpPr>
          <p:nvPr/>
        </p:nvSpPr>
        <p:spPr bwMode="auto">
          <a:xfrm>
            <a:off x="7222456" y="5259018"/>
            <a:ext cx="863600" cy="360446"/>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42" name="Rectangle 30">
            <a:extLst>
              <a:ext uri="{FF2B5EF4-FFF2-40B4-BE49-F238E27FC236}">
                <a16:creationId xmlns:a16="http://schemas.microsoft.com/office/drawing/2014/main" id="{FEEC5170-3FB6-46BD-8487-B9651607B063}"/>
              </a:ext>
            </a:extLst>
          </p:cNvPr>
          <p:cNvSpPr>
            <a:spLocks noChangeArrowheads="1"/>
          </p:cNvSpPr>
          <p:nvPr/>
        </p:nvSpPr>
        <p:spPr bwMode="auto">
          <a:xfrm>
            <a:off x="8761393" y="5262483"/>
            <a:ext cx="863600" cy="360446"/>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43" name="AutoShape 8">
            <a:extLst>
              <a:ext uri="{FF2B5EF4-FFF2-40B4-BE49-F238E27FC236}">
                <a16:creationId xmlns:a16="http://schemas.microsoft.com/office/drawing/2014/main" id="{BBF56A5C-1987-4B74-9912-AC2994FCD2FE}"/>
              </a:ext>
            </a:extLst>
          </p:cNvPr>
          <p:cNvSpPr>
            <a:spLocks noChangeAspect="1" noChangeArrowheads="1" noTextEdit="1"/>
          </p:cNvSpPr>
          <p:nvPr/>
        </p:nvSpPr>
        <p:spPr bwMode="auto">
          <a:xfrm>
            <a:off x="-118025" y="3034705"/>
            <a:ext cx="9144000" cy="2854986"/>
          </a:xfrm>
          <a:prstGeom prst="rect">
            <a:avLst/>
          </a:prstGeom>
          <a:noFill/>
          <a:ln w="31750">
            <a:noFill/>
            <a:miter lim="800000"/>
            <a:headEnd/>
            <a:tailEnd/>
          </a:ln>
        </p:spPr>
        <p:txBody>
          <a:bodyPr/>
          <a:lstStyle/>
          <a:p>
            <a:endParaRPr lang="zh-CN" altLang="en-US" sz="2000">
              <a:latin typeface="Lucida Fax" panose="02060602050505020204" pitchFamily="18" charset="0"/>
              <a:ea typeface="微软雅黑" pitchFamily="34" charset="-122"/>
            </a:endParaRPr>
          </a:p>
        </p:txBody>
      </p:sp>
      <p:sp>
        <p:nvSpPr>
          <p:cNvPr id="44" name="Rectangle 30">
            <a:extLst>
              <a:ext uri="{FF2B5EF4-FFF2-40B4-BE49-F238E27FC236}">
                <a16:creationId xmlns:a16="http://schemas.microsoft.com/office/drawing/2014/main" id="{5FE0D836-1423-4AAD-A656-DA2212764B88}"/>
              </a:ext>
            </a:extLst>
          </p:cNvPr>
          <p:cNvSpPr>
            <a:spLocks noChangeArrowheads="1"/>
          </p:cNvSpPr>
          <p:nvPr/>
        </p:nvSpPr>
        <p:spPr bwMode="auto">
          <a:xfrm>
            <a:off x="4367193" y="3029941"/>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18 33 </a:t>
            </a:r>
          </a:p>
        </p:txBody>
      </p:sp>
      <p:sp>
        <p:nvSpPr>
          <p:cNvPr id="45" name="Rectangle 30">
            <a:extLst>
              <a:ext uri="{FF2B5EF4-FFF2-40B4-BE49-F238E27FC236}">
                <a16:creationId xmlns:a16="http://schemas.microsoft.com/office/drawing/2014/main" id="{FBB190BD-9EED-4236-B5A6-EA9F1E02DA94}"/>
              </a:ext>
            </a:extLst>
          </p:cNvPr>
          <p:cNvSpPr>
            <a:spLocks noChangeArrowheads="1"/>
          </p:cNvSpPr>
          <p:nvPr/>
        </p:nvSpPr>
        <p:spPr bwMode="auto">
          <a:xfrm>
            <a:off x="1703368" y="4038237"/>
            <a:ext cx="863600" cy="360445"/>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12 </a:t>
            </a:r>
          </a:p>
        </p:txBody>
      </p:sp>
      <p:sp>
        <p:nvSpPr>
          <p:cNvPr id="46" name="Rectangle 30">
            <a:extLst>
              <a:ext uri="{FF2B5EF4-FFF2-40B4-BE49-F238E27FC236}">
                <a16:creationId xmlns:a16="http://schemas.microsoft.com/office/drawing/2014/main" id="{FF7A1987-FFBE-4A67-856E-BF02EEBE1733}"/>
              </a:ext>
            </a:extLst>
          </p:cNvPr>
          <p:cNvSpPr>
            <a:spLocks noChangeArrowheads="1"/>
          </p:cNvSpPr>
          <p:nvPr/>
        </p:nvSpPr>
        <p:spPr bwMode="auto">
          <a:xfrm>
            <a:off x="4367193" y="4038237"/>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23 30 </a:t>
            </a:r>
          </a:p>
        </p:txBody>
      </p:sp>
      <p:sp>
        <p:nvSpPr>
          <p:cNvPr id="47" name="Rectangle 30">
            <a:extLst>
              <a:ext uri="{FF2B5EF4-FFF2-40B4-BE49-F238E27FC236}">
                <a16:creationId xmlns:a16="http://schemas.microsoft.com/office/drawing/2014/main" id="{153774AF-11C9-4734-B418-DE1C50D7A0E3}"/>
              </a:ext>
            </a:extLst>
          </p:cNvPr>
          <p:cNvSpPr>
            <a:spLocks noChangeArrowheads="1"/>
          </p:cNvSpPr>
          <p:nvPr/>
        </p:nvSpPr>
        <p:spPr bwMode="auto">
          <a:xfrm>
            <a:off x="7462818" y="4038237"/>
            <a:ext cx="864000" cy="360445"/>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 48 </a:t>
            </a:r>
          </a:p>
        </p:txBody>
      </p:sp>
      <p:sp>
        <p:nvSpPr>
          <p:cNvPr id="48" name="Rectangle 30">
            <a:extLst>
              <a:ext uri="{FF2B5EF4-FFF2-40B4-BE49-F238E27FC236}">
                <a16:creationId xmlns:a16="http://schemas.microsoft.com/office/drawing/2014/main" id="{6678F6EF-ADCF-44D8-A8FC-6C0864AA34BD}"/>
              </a:ext>
            </a:extLst>
          </p:cNvPr>
          <p:cNvSpPr>
            <a:spLocks noChangeArrowheads="1"/>
          </p:cNvSpPr>
          <p:nvPr/>
        </p:nvSpPr>
        <p:spPr bwMode="auto">
          <a:xfrm>
            <a:off x="839892" y="5262483"/>
            <a:ext cx="719013"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10 </a:t>
            </a:r>
          </a:p>
        </p:txBody>
      </p:sp>
      <p:sp>
        <p:nvSpPr>
          <p:cNvPr id="49" name="Rectangle 30">
            <a:extLst>
              <a:ext uri="{FF2B5EF4-FFF2-40B4-BE49-F238E27FC236}">
                <a16:creationId xmlns:a16="http://schemas.microsoft.com/office/drawing/2014/main" id="{112A7007-A2AA-40E3-8315-30E81813887F}"/>
              </a:ext>
            </a:extLst>
          </p:cNvPr>
          <p:cNvSpPr>
            <a:spLocks noChangeArrowheads="1"/>
          </p:cNvSpPr>
          <p:nvPr/>
        </p:nvSpPr>
        <p:spPr bwMode="auto">
          <a:xfrm>
            <a:off x="1990706" y="5271368"/>
            <a:ext cx="863600" cy="360446"/>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14 15 </a:t>
            </a:r>
            <a:endParaRPr lang="en-US" altLang="zh-CN" sz="1800" dirty="0">
              <a:latin typeface="Lucida Fax" panose="02060602050505020204" pitchFamily="18" charset="0"/>
              <a:ea typeface="微软雅黑" pitchFamily="34" charset="-122"/>
            </a:endParaRPr>
          </a:p>
        </p:txBody>
      </p:sp>
      <p:sp>
        <p:nvSpPr>
          <p:cNvPr id="50" name="Rectangle 30">
            <a:extLst>
              <a:ext uri="{FF2B5EF4-FFF2-40B4-BE49-F238E27FC236}">
                <a16:creationId xmlns:a16="http://schemas.microsoft.com/office/drawing/2014/main" id="{CC13CF99-C8A5-49EC-88B1-BEE1A274392E}"/>
              </a:ext>
            </a:extLst>
          </p:cNvPr>
          <p:cNvSpPr>
            <a:spLocks noChangeArrowheads="1"/>
          </p:cNvSpPr>
          <p:nvPr/>
        </p:nvSpPr>
        <p:spPr bwMode="auto">
          <a:xfrm>
            <a:off x="3287693" y="5262483"/>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20 21 </a:t>
            </a:r>
          </a:p>
        </p:txBody>
      </p:sp>
      <p:sp>
        <p:nvSpPr>
          <p:cNvPr id="51" name="Rectangle 30">
            <a:extLst>
              <a:ext uri="{FF2B5EF4-FFF2-40B4-BE49-F238E27FC236}">
                <a16:creationId xmlns:a16="http://schemas.microsoft.com/office/drawing/2014/main" id="{C23FAC51-8BA6-4C1F-86F0-FDC03273DC8C}"/>
              </a:ext>
            </a:extLst>
          </p:cNvPr>
          <p:cNvSpPr>
            <a:spLocks noChangeArrowheads="1"/>
          </p:cNvSpPr>
          <p:nvPr/>
        </p:nvSpPr>
        <p:spPr bwMode="auto">
          <a:xfrm>
            <a:off x="4367193" y="5262483"/>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24 </a:t>
            </a:r>
          </a:p>
        </p:txBody>
      </p:sp>
      <p:sp>
        <p:nvSpPr>
          <p:cNvPr id="52" name="Rectangle 30">
            <a:extLst>
              <a:ext uri="{FF2B5EF4-FFF2-40B4-BE49-F238E27FC236}">
                <a16:creationId xmlns:a16="http://schemas.microsoft.com/office/drawing/2014/main" id="{226F4E60-406B-4FCA-9CB6-A63942EAD538}"/>
              </a:ext>
            </a:extLst>
          </p:cNvPr>
          <p:cNvSpPr>
            <a:spLocks noChangeArrowheads="1"/>
          </p:cNvSpPr>
          <p:nvPr/>
        </p:nvSpPr>
        <p:spPr bwMode="auto">
          <a:xfrm>
            <a:off x="5317456" y="5259018"/>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31 </a:t>
            </a:r>
          </a:p>
        </p:txBody>
      </p:sp>
      <p:sp>
        <p:nvSpPr>
          <p:cNvPr id="53" name="Rectangle 30">
            <a:extLst>
              <a:ext uri="{FF2B5EF4-FFF2-40B4-BE49-F238E27FC236}">
                <a16:creationId xmlns:a16="http://schemas.microsoft.com/office/drawing/2014/main" id="{BDDB679E-116B-4950-96B2-4FC1303F8DAC}"/>
              </a:ext>
            </a:extLst>
          </p:cNvPr>
          <p:cNvSpPr>
            <a:spLocks noChangeArrowheads="1"/>
          </p:cNvSpPr>
          <p:nvPr/>
        </p:nvSpPr>
        <p:spPr bwMode="auto">
          <a:xfrm>
            <a:off x="6308056" y="5259018"/>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45 47 </a:t>
            </a:r>
          </a:p>
        </p:txBody>
      </p:sp>
      <p:sp>
        <p:nvSpPr>
          <p:cNvPr id="54" name="Rectangle 30">
            <a:extLst>
              <a:ext uri="{FF2B5EF4-FFF2-40B4-BE49-F238E27FC236}">
                <a16:creationId xmlns:a16="http://schemas.microsoft.com/office/drawing/2014/main" id="{28200108-9831-4CB6-AD16-630FD4E51AA1}"/>
              </a:ext>
            </a:extLst>
          </p:cNvPr>
          <p:cNvSpPr>
            <a:spLocks noChangeArrowheads="1"/>
          </p:cNvSpPr>
          <p:nvPr/>
        </p:nvSpPr>
        <p:spPr bwMode="auto">
          <a:xfrm>
            <a:off x="7969230" y="5262483"/>
            <a:ext cx="1225550" cy="360446"/>
          </a:xfrm>
          <a:prstGeom prst="rect">
            <a:avLst/>
          </a:prstGeom>
          <a:solidFill>
            <a:schemeClr val="bg1"/>
          </a:solidFill>
          <a:ln w="31750">
            <a:solidFill>
              <a:srgbClr val="FF0000"/>
            </a:solidFill>
            <a:prstDash val="lgDash"/>
            <a:miter lim="800000"/>
            <a:headEnd/>
            <a:tailEnd/>
          </a:ln>
        </p:spPr>
        <p:txBody>
          <a:bodyPr/>
          <a:lstStyle/>
          <a:p>
            <a:r>
              <a:rPr lang="en-US" altLang="zh-CN" sz="1800" dirty="0">
                <a:latin typeface="Lucida Fax" panose="02060602050505020204" pitchFamily="18" charset="0"/>
                <a:ea typeface="微软雅黑" pitchFamily="34" charset="-122"/>
              </a:rPr>
              <a:t>50      </a:t>
            </a:r>
          </a:p>
        </p:txBody>
      </p:sp>
      <p:sp>
        <p:nvSpPr>
          <p:cNvPr id="55" name="Line 21">
            <a:extLst>
              <a:ext uri="{FF2B5EF4-FFF2-40B4-BE49-F238E27FC236}">
                <a16:creationId xmlns:a16="http://schemas.microsoft.com/office/drawing/2014/main" id="{4DBA5B31-A5E5-4F10-B192-C16A39822484}"/>
              </a:ext>
            </a:extLst>
          </p:cNvPr>
          <p:cNvSpPr>
            <a:spLocks noChangeShapeType="1"/>
          </p:cNvSpPr>
          <p:nvPr/>
        </p:nvSpPr>
        <p:spPr bwMode="auto">
          <a:xfrm flipH="1">
            <a:off x="2135169" y="3245891"/>
            <a:ext cx="2232025" cy="792346"/>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6" name="Line 22">
            <a:extLst>
              <a:ext uri="{FF2B5EF4-FFF2-40B4-BE49-F238E27FC236}">
                <a16:creationId xmlns:a16="http://schemas.microsoft.com/office/drawing/2014/main" id="{14417B07-E2C2-4586-8ABA-EB02AC2E8FE6}"/>
              </a:ext>
            </a:extLst>
          </p:cNvPr>
          <p:cNvSpPr>
            <a:spLocks noChangeShapeType="1"/>
          </p:cNvSpPr>
          <p:nvPr/>
        </p:nvSpPr>
        <p:spPr bwMode="auto">
          <a:xfrm>
            <a:off x="4798993" y="3390387"/>
            <a:ext cx="0" cy="64785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7" name="Line 23">
            <a:extLst>
              <a:ext uri="{FF2B5EF4-FFF2-40B4-BE49-F238E27FC236}">
                <a16:creationId xmlns:a16="http://schemas.microsoft.com/office/drawing/2014/main" id="{A4CE534E-88C3-4DFA-A39F-390D6C831FDB}"/>
              </a:ext>
            </a:extLst>
          </p:cNvPr>
          <p:cNvSpPr>
            <a:spLocks noChangeShapeType="1"/>
          </p:cNvSpPr>
          <p:nvPr/>
        </p:nvSpPr>
        <p:spPr bwMode="auto">
          <a:xfrm>
            <a:off x="5232380" y="3245891"/>
            <a:ext cx="2662238" cy="792346"/>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8" name="Line 24">
            <a:extLst>
              <a:ext uri="{FF2B5EF4-FFF2-40B4-BE49-F238E27FC236}">
                <a16:creationId xmlns:a16="http://schemas.microsoft.com/office/drawing/2014/main" id="{2F964C49-A51A-4DC8-B52D-6F1BB08ED953}"/>
              </a:ext>
            </a:extLst>
          </p:cNvPr>
          <p:cNvSpPr>
            <a:spLocks noChangeShapeType="1"/>
          </p:cNvSpPr>
          <p:nvPr/>
        </p:nvSpPr>
        <p:spPr bwMode="auto">
          <a:xfrm flipH="1">
            <a:off x="1127105" y="4398682"/>
            <a:ext cx="719138"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9" name="Line 25">
            <a:extLst>
              <a:ext uri="{FF2B5EF4-FFF2-40B4-BE49-F238E27FC236}">
                <a16:creationId xmlns:a16="http://schemas.microsoft.com/office/drawing/2014/main" id="{9B62D244-0F82-4A2F-8450-77B6395D2CF5}"/>
              </a:ext>
            </a:extLst>
          </p:cNvPr>
          <p:cNvSpPr>
            <a:spLocks noChangeShapeType="1"/>
          </p:cNvSpPr>
          <p:nvPr/>
        </p:nvSpPr>
        <p:spPr bwMode="auto">
          <a:xfrm>
            <a:off x="2278837" y="4398682"/>
            <a:ext cx="143669"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0" name="Line 26">
            <a:extLst>
              <a:ext uri="{FF2B5EF4-FFF2-40B4-BE49-F238E27FC236}">
                <a16:creationId xmlns:a16="http://schemas.microsoft.com/office/drawing/2014/main" id="{B26B1EC5-55F7-4B64-9E94-EDC2012D32FE}"/>
              </a:ext>
            </a:extLst>
          </p:cNvPr>
          <p:cNvSpPr>
            <a:spLocks noChangeShapeType="1"/>
          </p:cNvSpPr>
          <p:nvPr/>
        </p:nvSpPr>
        <p:spPr bwMode="auto">
          <a:xfrm flipH="1">
            <a:off x="3719493" y="4398682"/>
            <a:ext cx="719137"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1" name="Line 27">
            <a:extLst>
              <a:ext uri="{FF2B5EF4-FFF2-40B4-BE49-F238E27FC236}">
                <a16:creationId xmlns:a16="http://schemas.microsoft.com/office/drawing/2014/main" id="{A711CA02-1F12-4FE6-BDBF-9354CA61A4E1}"/>
              </a:ext>
            </a:extLst>
          </p:cNvPr>
          <p:cNvSpPr>
            <a:spLocks noChangeShapeType="1"/>
          </p:cNvSpPr>
          <p:nvPr/>
        </p:nvSpPr>
        <p:spPr bwMode="auto">
          <a:xfrm>
            <a:off x="4798993" y="4398682"/>
            <a:ext cx="0"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2" name="Line 28">
            <a:extLst>
              <a:ext uri="{FF2B5EF4-FFF2-40B4-BE49-F238E27FC236}">
                <a16:creationId xmlns:a16="http://schemas.microsoft.com/office/drawing/2014/main" id="{80A22B5F-F148-420D-A910-23DAF6825B99}"/>
              </a:ext>
            </a:extLst>
          </p:cNvPr>
          <p:cNvSpPr>
            <a:spLocks noChangeShapeType="1"/>
          </p:cNvSpPr>
          <p:nvPr/>
        </p:nvSpPr>
        <p:spPr bwMode="auto">
          <a:xfrm>
            <a:off x="5086331" y="4398682"/>
            <a:ext cx="720725"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3" name="Line 29">
            <a:extLst>
              <a:ext uri="{FF2B5EF4-FFF2-40B4-BE49-F238E27FC236}">
                <a16:creationId xmlns:a16="http://schemas.microsoft.com/office/drawing/2014/main" id="{07DC48B0-9270-4FCA-BEE3-8B3C3BD5FA76}"/>
              </a:ext>
            </a:extLst>
          </p:cNvPr>
          <p:cNvSpPr>
            <a:spLocks noChangeShapeType="1"/>
          </p:cNvSpPr>
          <p:nvPr/>
        </p:nvSpPr>
        <p:spPr bwMode="auto">
          <a:xfrm flipH="1">
            <a:off x="6959580" y="4398682"/>
            <a:ext cx="582613"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4" name="Line 30">
            <a:extLst>
              <a:ext uri="{FF2B5EF4-FFF2-40B4-BE49-F238E27FC236}">
                <a16:creationId xmlns:a16="http://schemas.microsoft.com/office/drawing/2014/main" id="{33F3DB29-D8DF-4D15-BA0B-F87881B8A34E}"/>
              </a:ext>
            </a:extLst>
          </p:cNvPr>
          <p:cNvSpPr>
            <a:spLocks noChangeShapeType="1"/>
          </p:cNvSpPr>
          <p:nvPr/>
        </p:nvSpPr>
        <p:spPr bwMode="auto">
          <a:xfrm>
            <a:off x="7969231" y="4398682"/>
            <a:ext cx="647699"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5" name="Text Box 31">
            <a:extLst>
              <a:ext uri="{FF2B5EF4-FFF2-40B4-BE49-F238E27FC236}">
                <a16:creationId xmlns:a16="http://schemas.microsoft.com/office/drawing/2014/main" id="{7CBB412C-C526-42F6-BF84-9BF5DD84C65A}"/>
              </a:ext>
            </a:extLst>
          </p:cNvPr>
          <p:cNvSpPr txBox="1">
            <a:spLocks noChangeArrowheads="1"/>
          </p:cNvSpPr>
          <p:nvPr/>
        </p:nvSpPr>
        <p:spPr bwMode="auto">
          <a:xfrm>
            <a:off x="8330386" y="5262482"/>
            <a:ext cx="503237" cy="369332"/>
          </a:xfrm>
          <a:prstGeom prst="rect">
            <a:avLst/>
          </a:prstGeom>
          <a:noFill/>
          <a:ln w="31750">
            <a:noFill/>
            <a:miter lim="800000"/>
            <a:headEnd/>
            <a:tailEnd/>
          </a:ln>
        </p:spPr>
        <p:txBody>
          <a:bodyPr>
            <a:spAutoFit/>
          </a:bodyPr>
          <a:lstStyle/>
          <a:p>
            <a:pPr>
              <a:spcBef>
                <a:spcPct val="600000"/>
              </a:spcBef>
            </a:pPr>
            <a:r>
              <a:rPr lang="en-US" altLang="zh-CN" sz="1800" dirty="0">
                <a:solidFill>
                  <a:srgbClr val="FF0000"/>
                </a:solidFill>
                <a:latin typeface="Lucida Fax" panose="02060602050505020204" pitchFamily="18" charset="0"/>
                <a:ea typeface="微软雅黑" panose="020B0503020204020204" pitchFamily="34" charset="-122"/>
              </a:rPr>
              <a:t>52</a:t>
            </a:r>
          </a:p>
        </p:txBody>
      </p:sp>
      <p:sp>
        <p:nvSpPr>
          <p:cNvPr id="66" name="Text Box 32">
            <a:extLst>
              <a:ext uri="{FF2B5EF4-FFF2-40B4-BE49-F238E27FC236}">
                <a16:creationId xmlns:a16="http://schemas.microsoft.com/office/drawing/2014/main" id="{DD9605AF-C91D-4039-84FB-0093391EA428}"/>
              </a:ext>
            </a:extLst>
          </p:cNvPr>
          <p:cNvSpPr txBox="1">
            <a:spLocks noChangeArrowheads="1"/>
          </p:cNvSpPr>
          <p:nvPr/>
        </p:nvSpPr>
        <p:spPr bwMode="auto">
          <a:xfrm>
            <a:off x="7969231" y="5262483"/>
            <a:ext cx="504825" cy="369332"/>
          </a:xfrm>
          <a:prstGeom prst="rect">
            <a:avLst/>
          </a:prstGeom>
          <a:noFill/>
          <a:ln w="31750">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50</a:t>
            </a:r>
          </a:p>
        </p:txBody>
      </p:sp>
      <p:sp>
        <p:nvSpPr>
          <p:cNvPr id="86" name="Text Box 33">
            <a:extLst>
              <a:ext uri="{FF2B5EF4-FFF2-40B4-BE49-F238E27FC236}">
                <a16:creationId xmlns:a16="http://schemas.microsoft.com/office/drawing/2014/main" id="{FAB37364-E3C7-4736-803E-ED7E55D19E05}"/>
              </a:ext>
            </a:extLst>
          </p:cNvPr>
          <p:cNvSpPr txBox="1">
            <a:spLocks noChangeArrowheads="1"/>
          </p:cNvSpPr>
          <p:nvPr/>
        </p:nvSpPr>
        <p:spPr bwMode="auto">
          <a:xfrm>
            <a:off x="8688368" y="5262483"/>
            <a:ext cx="684212" cy="369332"/>
          </a:xfrm>
          <a:prstGeom prst="rect">
            <a:avLst/>
          </a:prstGeom>
          <a:noFill/>
          <a:ln w="31750">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55</a:t>
            </a:r>
          </a:p>
        </p:txBody>
      </p:sp>
      <p:sp>
        <p:nvSpPr>
          <p:cNvPr id="87" name="Line 34">
            <a:extLst>
              <a:ext uri="{FF2B5EF4-FFF2-40B4-BE49-F238E27FC236}">
                <a16:creationId xmlns:a16="http://schemas.microsoft.com/office/drawing/2014/main" id="{AED364A4-89E9-4FCF-BD4A-3DCB636CA41F}"/>
              </a:ext>
            </a:extLst>
          </p:cNvPr>
          <p:cNvSpPr>
            <a:spLocks noChangeShapeType="1"/>
          </p:cNvSpPr>
          <p:nvPr/>
        </p:nvSpPr>
        <p:spPr bwMode="auto">
          <a:xfrm>
            <a:off x="7965261" y="4409248"/>
            <a:ext cx="3970" cy="853234"/>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8" name="Line 35">
            <a:extLst>
              <a:ext uri="{FF2B5EF4-FFF2-40B4-BE49-F238E27FC236}">
                <a16:creationId xmlns:a16="http://schemas.microsoft.com/office/drawing/2014/main" id="{E5CE6103-24C7-439D-9AED-347803F370C9}"/>
              </a:ext>
            </a:extLst>
          </p:cNvPr>
          <p:cNvSpPr>
            <a:spLocks noChangeShapeType="1"/>
          </p:cNvSpPr>
          <p:nvPr/>
        </p:nvSpPr>
        <p:spPr bwMode="auto">
          <a:xfrm>
            <a:off x="8326418" y="4398682"/>
            <a:ext cx="793750" cy="86380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Tree>
    <p:extLst>
      <p:ext uri="{BB962C8B-B14F-4D97-AF65-F5344CB8AC3E}">
        <p14:creationId xmlns:p14="http://schemas.microsoft.com/office/powerpoint/2010/main" val="261078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xit" presetSubtype="16" fill="hold" grpId="0" nodeType="afterEffect">
                                  <p:stCondLst>
                                    <p:cond delay="0"/>
                                  </p:stCondLst>
                                  <p:childTnLst>
                                    <p:animEffect transition="out" filter="box(in)">
                                      <p:cBhvr>
                                        <p:cTn id="6" dur="500"/>
                                        <p:tgtEl>
                                          <p:spTgt spid="64"/>
                                        </p:tgtEl>
                                      </p:cBhvr>
                                    </p:animEffect>
                                    <p:set>
                                      <p:cBhvr>
                                        <p:cTn id="7" dur="1" fill="hold">
                                          <p:stCondLst>
                                            <p:cond delay="499"/>
                                          </p:stCondLst>
                                        </p:cTn>
                                        <p:tgtEl>
                                          <p:spTgt spid="64"/>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04167E-6 -2.96296E-6 L -0.06302 -2.96296E-6 " pathEditMode="relative" rAng="0" ptsTypes="AA">
                                      <p:cBhvr>
                                        <p:cTn id="14" dur="500" fill="hold"/>
                                        <p:tgtEl>
                                          <p:spTgt spid="66"/>
                                        </p:tgtEl>
                                        <p:attrNameLst>
                                          <p:attrName>ppt_x</p:attrName>
                                          <p:attrName>ppt_y</p:attrName>
                                        </p:attrNameLst>
                                      </p:cBhvr>
                                      <p:rCtr x="-3151" y="0"/>
                                    </p:animMotion>
                                  </p:childTnLst>
                                </p:cTn>
                              </p:par>
                            </p:childTnLst>
                          </p:cTn>
                        </p:par>
                        <p:par>
                          <p:cTn id="15" fill="hold">
                            <p:stCondLst>
                              <p:cond delay="500"/>
                            </p:stCondLst>
                            <p:childTnLst>
                              <p:par>
                                <p:cTn id="16" presetID="4"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box(in)">
                                      <p:cBhvr>
                                        <p:cTn id="18" dur="500"/>
                                        <p:tgtEl>
                                          <p:spTgt spid="41"/>
                                        </p:tgtEl>
                                      </p:cBhvr>
                                    </p:animEffect>
                                  </p:childTnLst>
                                </p:cTn>
                              </p:par>
                            </p:childTnLst>
                          </p:cTn>
                        </p:par>
                        <p:par>
                          <p:cTn id="19" fill="hold">
                            <p:stCondLst>
                              <p:cond delay="1000"/>
                            </p:stCondLst>
                            <p:childTnLst>
                              <p:par>
                                <p:cTn id="20" presetID="4" presetClass="entr" presetSubtype="16"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ox(in)">
                                      <p:cBhvr>
                                        <p:cTn id="22" dur="500"/>
                                        <p:tgtEl>
                                          <p:spTgt spid="42"/>
                                        </p:tgtEl>
                                      </p:cBhvr>
                                    </p:animEffect>
                                  </p:childTnLst>
                                </p:cTn>
                              </p:par>
                            </p:childTnLst>
                          </p:cTn>
                        </p:par>
                        <p:par>
                          <p:cTn id="23" fill="hold">
                            <p:stCondLst>
                              <p:cond delay="1500"/>
                            </p:stCondLst>
                            <p:childTnLst>
                              <p:par>
                                <p:cTn id="24" presetID="0" presetClass="path" presetSubtype="0" accel="50000" decel="50000" fill="hold" grpId="0" nodeType="afterEffect">
                                  <p:stCondLst>
                                    <p:cond delay="0"/>
                                  </p:stCondLst>
                                  <p:childTnLst>
                                    <p:animMotion origin="layout" path="M 3.95833E-6 -2.96296E-6 L -0.0349 -0.18055 " pathEditMode="relative" rAng="0" ptsTypes="AA">
                                      <p:cBhvr>
                                        <p:cTn id="25" dur="500" fill="hold"/>
                                        <p:tgtEl>
                                          <p:spTgt spid="65"/>
                                        </p:tgtEl>
                                        <p:attrNameLst>
                                          <p:attrName>ppt_x</p:attrName>
                                          <p:attrName>ppt_y</p:attrName>
                                        </p:attrNameLst>
                                      </p:cBhvr>
                                      <p:rCtr x="-1745" y="-9028"/>
                                    </p:animMotion>
                                  </p:childTnLst>
                                </p:cTn>
                              </p:par>
                            </p:childTnLst>
                          </p:cTn>
                        </p:par>
                        <p:par>
                          <p:cTn id="26" fill="hold">
                            <p:stCondLst>
                              <p:cond delay="2000"/>
                            </p:stCondLst>
                            <p:childTnLst>
                              <p:par>
                                <p:cTn id="27" presetID="4" presetClass="entr" presetSubtype="16" fill="hold" grpId="0" nodeType="after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box(in)">
                                      <p:cBhvr>
                                        <p:cTn id="29" dur="500"/>
                                        <p:tgtEl>
                                          <p:spTgt spid="87"/>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box(in)">
                                      <p:cBhvr>
                                        <p:cTn id="3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4" grpId="0" animBg="1"/>
      <p:bldP spid="64" grpId="0" animBg="1"/>
      <p:bldP spid="65" grpId="0"/>
      <p:bldP spid="66" grpId="0"/>
      <p:bldP spid="87" grpId="0" animBg="1"/>
      <p:bldP spid="8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CN" sz="2800" dirty="0"/>
              <a:t>背景</a:t>
            </a:r>
            <a:endParaRPr lang="zh-CN" altLang="en-US" sz="2800" dirty="0"/>
          </a:p>
        </p:txBody>
      </p:sp>
      <p:sp>
        <p:nvSpPr>
          <p:cNvPr id="3" name="副标题 2"/>
          <p:cNvSpPr>
            <a:spLocks noGrp="1"/>
          </p:cNvSpPr>
          <p:nvPr>
            <p:ph type="subTitle" idx="1"/>
          </p:nvPr>
        </p:nvSpPr>
        <p:spPr/>
        <p:txBody>
          <a:bodyPr/>
          <a:lstStyle/>
          <a:p>
            <a:r>
              <a:rPr lang="en-US" altLang="zh-CN" dirty="0"/>
              <a:t>14.1 </a:t>
            </a:r>
            <a:r>
              <a:rPr lang="zh-CN" altLang="en-CN" dirty="0"/>
              <a:t>问题</a:t>
            </a:r>
            <a:r>
              <a:rPr lang="zh-CN" altLang="en-US" dirty="0"/>
              <a:t>引入：索引和查询</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Rectangle 3">
            <a:extLst>
              <a:ext uri="{FF2B5EF4-FFF2-40B4-BE49-F238E27FC236}">
                <a16:creationId xmlns:a16="http://schemas.microsoft.com/office/drawing/2014/main" id="{2236422C-8E13-014E-9B35-7E0AF130CC2F}"/>
              </a:ext>
            </a:extLst>
          </p:cNvPr>
          <p:cNvSpPr txBox="1">
            <a:spLocks noChangeArrowheads="1"/>
          </p:cNvSpPr>
          <p:nvPr/>
        </p:nvSpPr>
        <p:spPr>
          <a:xfrm>
            <a:off x="981635" y="1377650"/>
            <a:ext cx="10672483"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1" indent="-342900" algn="just" eaLnBrk="0" fontAlgn="base" hangingPunct="0">
              <a:lnSpc>
                <a:spcPct val="150000"/>
              </a:lnSpc>
              <a:spcBef>
                <a:spcPts val="1000"/>
              </a:spcBef>
              <a:spcAft>
                <a:spcPct val="0"/>
              </a:spcAft>
              <a:buClr>
                <a:schemeClr val="tx1"/>
              </a:buClr>
              <a:buFont typeface="Arial" panose="020B0604020202020204" pitchFamily="34" charset="0"/>
              <a:buChar char="•"/>
              <a:defRPr/>
            </a:pPr>
            <a:r>
              <a:rPr lang="en-US" altLang="zh-CN" sz="3000" b="1" dirty="0">
                <a:latin typeface="+mj-ea"/>
                <a:ea typeface="+mj-ea"/>
              </a:rPr>
              <a:t>“</a:t>
            </a:r>
            <a:r>
              <a:rPr lang="zh-CN" altLang="en-US" sz="3000" b="1" dirty="0">
                <a:latin typeface="+mj-ea"/>
                <a:ea typeface="+mj-ea"/>
              </a:rPr>
              <a:t>大数据</a:t>
            </a:r>
            <a:r>
              <a:rPr lang="en-US" altLang="zh-CN" sz="3000" b="1" dirty="0">
                <a:latin typeface="+mj-ea"/>
                <a:ea typeface="+mj-ea"/>
              </a:rPr>
              <a:t>”</a:t>
            </a:r>
            <a:r>
              <a:rPr lang="zh-CN" altLang="en-US" sz="3000" b="1" dirty="0">
                <a:latin typeface="+mj-ea"/>
                <a:ea typeface="+mj-ea"/>
              </a:rPr>
              <a:t>存放在大型数据库或者大型文件系统中</a:t>
            </a:r>
            <a:endParaRPr lang="en-US" altLang="zh-CN" sz="2400" b="1" dirty="0">
              <a:latin typeface="+mn-ea"/>
              <a:ea typeface="+mj-ea"/>
            </a:endParaRPr>
          </a:p>
          <a:p>
            <a:pPr marL="342900" lvl="1" indent="-342900" algn="just" eaLnBrk="0" fontAlgn="base" hangingPunct="0">
              <a:lnSpc>
                <a:spcPct val="150000"/>
              </a:lnSpc>
              <a:spcBef>
                <a:spcPts val="1000"/>
              </a:spcBef>
              <a:spcAft>
                <a:spcPct val="0"/>
              </a:spcAft>
              <a:buClr>
                <a:schemeClr val="tx1"/>
              </a:buClr>
              <a:buFont typeface="Arial" panose="020B0604020202020204" pitchFamily="34" charset="0"/>
              <a:buChar char="•"/>
              <a:defRPr/>
            </a:pPr>
            <a:endParaRPr lang="en-US" altLang="zh-CN" sz="3000" b="1" dirty="0">
              <a:latin typeface="+mj-ea"/>
              <a:ea typeface="+mj-ea"/>
            </a:endParaRPr>
          </a:p>
          <a:p>
            <a:pPr marL="342900" lvl="1" indent="-342900" algn="just" eaLnBrk="0" fontAlgn="base" hangingPunct="0">
              <a:lnSpc>
                <a:spcPct val="150000"/>
              </a:lnSpc>
              <a:spcBef>
                <a:spcPts val="1000"/>
              </a:spcBef>
              <a:spcAft>
                <a:spcPct val="0"/>
              </a:spcAft>
              <a:buClr>
                <a:schemeClr val="tx1"/>
              </a:buClr>
              <a:buFont typeface="Arial" panose="020B0604020202020204" pitchFamily="34" charset="0"/>
              <a:buChar char="•"/>
              <a:defRPr/>
            </a:pPr>
            <a:r>
              <a:rPr lang="zh-CN" altLang="en-US" sz="3000" b="1" dirty="0">
                <a:latin typeface="+mj-ea"/>
                <a:ea typeface="+mj-ea"/>
              </a:rPr>
              <a:t>需要支持高效插入、更新、删除和查找等操作</a:t>
            </a:r>
            <a:endParaRPr lang="en-US" altLang="zh-CN" sz="3000" b="1" dirty="0">
              <a:latin typeface="+mj-ea"/>
              <a:ea typeface="+mj-ea"/>
            </a:endParaRPr>
          </a:p>
          <a:p>
            <a:pPr marL="800100" lvl="2" indent="-342900" algn="just" eaLnBrk="0" fontAlgn="base" hangingPunct="0">
              <a:lnSpc>
                <a:spcPct val="150000"/>
              </a:lnSpc>
              <a:spcBef>
                <a:spcPts val="1000"/>
              </a:spcBef>
              <a:spcAft>
                <a:spcPct val="0"/>
              </a:spcAft>
              <a:buClr>
                <a:schemeClr val="tx1"/>
              </a:buClr>
              <a:buFont typeface="Arial" panose="020B0604020202020204" pitchFamily="34" charset="0"/>
              <a:buChar char="•"/>
              <a:defRPr/>
            </a:pPr>
            <a:endParaRPr lang="zh-CN" altLang="en-US" sz="2400" dirty="0">
              <a:latin typeface="+mn-ea"/>
            </a:endParaRPr>
          </a:p>
          <a:p>
            <a:pPr marL="342900" lvl="1" indent="-342900" algn="just" eaLnBrk="0" fontAlgn="base" hangingPunct="0">
              <a:lnSpc>
                <a:spcPct val="150000"/>
              </a:lnSpc>
              <a:spcBef>
                <a:spcPts val="1000"/>
              </a:spcBef>
              <a:spcAft>
                <a:spcPct val="0"/>
              </a:spcAft>
              <a:buClr>
                <a:schemeClr val="tx1"/>
              </a:buClr>
              <a:buFont typeface="Arial" panose="020B0604020202020204" pitchFamily="34" charset="0"/>
              <a:buChar char="•"/>
              <a:defRPr/>
            </a:pPr>
            <a:r>
              <a:rPr lang="zh-CN" altLang="en-US" sz="3000" b="1" dirty="0">
                <a:latin typeface="+mj-ea"/>
                <a:ea typeface="+mj-ea"/>
              </a:rPr>
              <a:t>索引是高效查找的基础，而查找又是其他操作的基础</a:t>
            </a:r>
          </a:p>
        </p:txBody>
      </p:sp>
    </p:spTree>
    <p:extLst>
      <p:ext uri="{BB962C8B-B14F-4D97-AF65-F5344CB8AC3E}">
        <p14:creationId xmlns:p14="http://schemas.microsoft.com/office/powerpoint/2010/main" val="1774643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1" name="Rectangle 7">
            <a:extLst>
              <a:ext uri="{FF2B5EF4-FFF2-40B4-BE49-F238E27FC236}">
                <a16:creationId xmlns:a16="http://schemas.microsoft.com/office/drawing/2014/main" id="{1C286EBF-571D-0D40-9AC3-CF02BDE4E94A}"/>
              </a:ext>
            </a:extLst>
          </p:cNvPr>
          <p:cNvSpPr txBox="1">
            <a:spLocks noChangeArrowheads="1"/>
          </p:cNvSpPr>
          <p:nvPr/>
        </p:nvSpPr>
        <p:spPr>
          <a:xfrm>
            <a:off x="1379113" y="1087923"/>
            <a:ext cx="8138942" cy="8082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zh-CN" altLang="en-US" sz="3600"/>
              <a:t>插入 </a:t>
            </a:r>
            <a:r>
              <a:rPr lang="en-US" altLang="zh-CN" sz="3600"/>
              <a:t>19, </a:t>
            </a:r>
            <a:r>
              <a:rPr lang="zh-CN" altLang="en-US" sz="3600"/>
              <a:t>引起 </a:t>
            </a:r>
            <a:r>
              <a:rPr lang="en-US" altLang="zh-CN" sz="3600"/>
              <a:t>3 </a:t>
            </a:r>
            <a:r>
              <a:rPr lang="zh-CN" altLang="en-US" sz="3600"/>
              <a:t>阶 </a:t>
            </a:r>
            <a:r>
              <a:rPr lang="en-US" altLang="zh-CN" sz="3600"/>
              <a:t>B </a:t>
            </a:r>
            <a:r>
              <a:rPr lang="zh-CN" altLang="en-US" sz="3600"/>
              <a:t>树根结点分裂</a:t>
            </a:r>
            <a:endParaRPr lang="zh-CN" altLang="en-US" sz="3600" dirty="0"/>
          </a:p>
        </p:txBody>
      </p:sp>
      <p:sp>
        <p:nvSpPr>
          <p:cNvPr id="31" name="Rectangle 30">
            <a:extLst>
              <a:ext uri="{FF2B5EF4-FFF2-40B4-BE49-F238E27FC236}">
                <a16:creationId xmlns:a16="http://schemas.microsoft.com/office/drawing/2014/main" id="{9F318C05-577F-482A-A255-C3866306826C}"/>
              </a:ext>
            </a:extLst>
          </p:cNvPr>
          <p:cNvSpPr>
            <a:spLocks noChangeArrowheads="1"/>
          </p:cNvSpPr>
          <p:nvPr/>
        </p:nvSpPr>
        <p:spPr bwMode="auto">
          <a:xfrm>
            <a:off x="4811659" y="2708903"/>
            <a:ext cx="863600"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18 33 </a:t>
            </a:r>
          </a:p>
        </p:txBody>
      </p:sp>
      <p:sp>
        <p:nvSpPr>
          <p:cNvPr id="32" name="Rectangle 30">
            <a:extLst>
              <a:ext uri="{FF2B5EF4-FFF2-40B4-BE49-F238E27FC236}">
                <a16:creationId xmlns:a16="http://schemas.microsoft.com/office/drawing/2014/main" id="{1ACC248C-5EDF-404A-AB8A-204E94938E65}"/>
              </a:ext>
            </a:extLst>
          </p:cNvPr>
          <p:cNvSpPr>
            <a:spLocks noChangeArrowheads="1"/>
          </p:cNvSpPr>
          <p:nvPr/>
        </p:nvSpPr>
        <p:spPr bwMode="auto">
          <a:xfrm>
            <a:off x="2147834" y="3717199"/>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12 </a:t>
            </a:r>
          </a:p>
        </p:txBody>
      </p:sp>
      <p:sp>
        <p:nvSpPr>
          <p:cNvPr id="33" name="Rectangle 30">
            <a:extLst>
              <a:ext uri="{FF2B5EF4-FFF2-40B4-BE49-F238E27FC236}">
                <a16:creationId xmlns:a16="http://schemas.microsoft.com/office/drawing/2014/main" id="{CD75FE52-1786-48BA-B1B7-EE3AC9789F9F}"/>
              </a:ext>
            </a:extLst>
          </p:cNvPr>
          <p:cNvSpPr>
            <a:spLocks noChangeArrowheads="1"/>
          </p:cNvSpPr>
          <p:nvPr/>
        </p:nvSpPr>
        <p:spPr bwMode="auto">
          <a:xfrm>
            <a:off x="4811659" y="3717199"/>
            <a:ext cx="863600" cy="360445"/>
          </a:xfrm>
          <a:prstGeom prst="rect">
            <a:avLst/>
          </a:prstGeom>
          <a:solidFill>
            <a:schemeClr val="bg1"/>
          </a:solidFill>
          <a:ln w="22225">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23 30 </a:t>
            </a:r>
          </a:p>
        </p:txBody>
      </p:sp>
      <p:sp>
        <p:nvSpPr>
          <p:cNvPr id="34" name="Rectangle 30">
            <a:extLst>
              <a:ext uri="{FF2B5EF4-FFF2-40B4-BE49-F238E27FC236}">
                <a16:creationId xmlns:a16="http://schemas.microsoft.com/office/drawing/2014/main" id="{71151791-706A-4749-BF6F-8D28D7CF8D56}"/>
              </a:ext>
            </a:extLst>
          </p:cNvPr>
          <p:cNvSpPr>
            <a:spLocks noChangeArrowheads="1"/>
          </p:cNvSpPr>
          <p:nvPr/>
        </p:nvSpPr>
        <p:spPr bwMode="auto">
          <a:xfrm>
            <a:off x="8527255" y="3716977"/>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48 52 </a:t>
            </a:r>
          </a:p>
        </p:txBody>
      </p:sp>
      <p:sp>
        <p:nvSpPr>
          <p:cNvPr id="35" name="Rectangle 30">
            <a:extLst>
              <a:ext uri="{FF2B5EF4-FFF2-40B4-BE49-F238E27FC236}">
                <a16:creationId xmlns:a16="http://schemas.microsoft.com/office/drawing/2014/main" id="{3421838C-0CD9-414A-AC2B-95FFB6BB1E3F}"/>
              </a:ext>
            </a:extLst>
          </p:cNvPr>
          <p:cNvSpPr>
            <a:spLocks noChangeArrowheads="1"/>
          </p:cNvSpPr>
          <p:nvPr/>
        </p:nvSpPr>
        <p:spPr bwMode="auto">
          <a:xfrm>
            <a:off x="995309"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10 </a:t>
            </a:r>
          </a:p>
        </p:txBody>
      </p:sp>
      <p:sp>
        <p:nvSpPr>
          <p:cNvPr id="36" name="Rectangle 30">
            <a:extLst>
              <a:ext uri="{FF2B5EF4-FFF2-40B4-BE49-F238E27FC236}">
                <a16:creationId xmlns:a16="http://schemas.microsoft.com/office/drawing/2014/main" id="{96D8A6DA-8785-4C32-9ADD-F09418A6B055}"/>
              </a:ext>
            </a:extLst>
          </p:cNvPr>
          <p:cNvSpPr>
            <a:spLocks noChangeArrowheads="1"/>
          </p:cNvSpPr>
          <p:nvPr/>
        </p:nvSpPr>
        <p:spPr bwMode="auto">
          <a:xfrm>
            <a:off x="2003371"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14 15 </a:t>
            </a:r>
          </a:p>
        </p:txBody>
      </p:sp>
      <p:sp>
        <p:nvSpPr>
          <p:cNvPr id="37" name="Rectangle 30">
            <a:extLst>
              <a:ext uri="{FF2B5EF4-FFF2-40B4-BE49-F238E27FC236}">
                <a16:creationId xmlns:a16="http://schemas.microsoft.com/office/drawing/2014/main" id="{69B8BFFC-184B-49EB-B0F0-390C127EFC65}"/>
              </a:ext>
            </a:extLst>
          </p:cNvPr>
          <p:cNvSpPr>
            <a:spLocks noChangeArrowheads="1"/>
          </p:cNvSpPr>
          <p:nvPr/>
        </p:nvSpPr>
        <p:spPr bwMode="auto">
          <a:xfrm>
            <a:off x="3732159" y="4941445"/>
            <a:ext cx="863600"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20 21 </a:t>
            </a:r>
          </a:p>
        </p:txBody>
      </p:sp>
      <p:sp>
        <p:nvSpPr>
          <p:cNvPr id="38" name="Rectangle 30">
            <a:extLst>
              <a:ext uri="{FF2B5EF4-FFF2-40B4-BE49-F238E27FC236}">
                <a16:creationId xmlns:a16="http://schemas.microsoft.com/office/drawing/2014/main" id="{2113D1F9-C5F1-4BCD-A67E-FAD38C7BB488}"/>
              </a:ext>
            </a:extLst>
          </p:cNvPr>
          <p:cNvSpPr>
            <a:spLocks noChangeArrowheads="1"/>
          </p:cNvSpPr>
          <p:nvPr/>
        </p:nvSpPr>
        <p:spPr bwMode="auto">
          <a:xfrm>
            <a:off x="5316484"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24 </a:t>
            </a:r>
          </a:p>
        </p:txBody>
      </p:sp>
      <p:sp>
        <p:nvSpPr>
          <p:cNvPr id="39" name="Rectangle 30">
            <a:extLst>
              <a:ext uri="{FF2B5EF4-FFF2-40B4-BE49-F238E27FC236}">
                <a16:creationId xmlns:a16="http://schemas.microsoft.com/office/drawing/2014/main" id="{6266C346-9502-4107-9BB1-F1ECFCED77A5}"/>
              </a:ext>
            </a:extLst>
          </p:cNvPr>
          <p:cNvSpPr>
            <a:spLocks noChangeArrowheads="1"/>
          </p:cNvSpPr>
          <p:nvPr/>
        </p:nvSpPr>
        <p:spPr bwMode="auto">
          <a:xfrm>
            <a:off x="6395984"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31 </a:t>
            </a:r>
          </a:p>
        </p:txBody>
      </p:sp>
      <p:sp>
        <p:nvSpPr>
          <p:cNvPr id="40" name="Rectangle 30">
            <a:extLst>
              <a:ext uri="{FF2B5EF4-FFF2-40B4-BE49-F238E27FC236}">
                <a16:creationId xmlns:a16="http://schemas.microsoft.com/office/drawing/2014/main" id="{670AD8BA-6298-42C1-A57E-D152A5FF7BDB}"/>
              </a:ext>
            </a:extLst>
          </p:cNvPr>
          <p:cNvSpPr>
            <a:spLocks noChangeArrowheads="1"/>
          </p:cNvSpPr>
          <p:nvPr/>
        </p:nvSpPr>
        <p:spPr bwMode="auto">
          <a:xfrm>
            <a:off x="7475484"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45 47 </a:t>
            </a:r>
          </a:p>
        </p:txBody>
      </p:sp>
      <p:sp>
        <p:nvSpPr>
          <p:cNvPr id="67" name="Rectangle 30">
            <a:extLst>
              <a:ext uri="{FF2B5EF4-FFF2-40B4-BE49-F238E27FC236}">
                <a16:creationId xmlns:a16="http://schemas.microsoft.com/office/drawing/2014/main" id="{9B907AFD-7F8B-4148-91D9-A7C117A8B9BD}"/>
              </a:ext>
            </a:extLst>
          </p:cNvPr>
          <p:cNvSpPr>
            <a:spLocks noChangeArrowheads="1"/>
          </p:cNvSpPr>
          <p:nvPr/>
        </p:nvSpPr>
        <p:spPr bwMode="auto">
          <a:xfrm>
            <a:off x="8628281" y="4941445"/>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50</a:t>
            </a:r>
            <a:endParaRPr lang="en-US" altLang="zh-CN" sz="1800" dirty="0">
              <a:latin typeface="Lucida Fax" panose="02060602050505020204" pitchFamily="18" charset="0"/>
              <a:ea typeface="微软雅黑" pitchFamily="34" charset="-122"/>
            </a:endParaRPr>
          </a:p>
        </p:txBody>
      </p:sp>
      <p:sp>
        <p:nvSpPr>
          <p:cNvPr id="68" name="Line 15">
            <a:extLst>
              <a:ext uri="{FF2B5EF4-FFF2-40B4-BE49-F238E27FC236}">
                <a16:creationId xmlns:a16="http://schemas.microsoft.com/office/drawing/2014/main" id="{CA441B2B-3166-4C68-9878-0C7F45645944}"/>
              </a:ext>
            </a:extLst>
          </p:cNvPr>
          <p:cNvSpPr>
            <a:spLocks noChangeShapeType="1"/>
          </p:cNvSpPr>
          <p:nvPr/>
        </p:nvSpPr>
        <p:spPr bwMode="auto">
          <a:xfrm flipH="1">
            <a:off x="2579635" y="2924853"/>
            <a:ext cx="2232025" cy="792346"/>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9" name="Line 16">
            <a:extLst>
              <a:ext uri="{FF2B5EF4-FFF2-40B4-BE49-F238E27FC236}">
                <a16:creationId xmlns:a16="http://schemas.microsoft.com/office/drawing/2014/main" id="{75B8C2BC-815A-475D-B348-141A21F5DB5B}"/>
              </a:ext>
            </a:extLst>
          </p:cNvPr>
          <p:cNvSpPr>
            <a:spLocks noChangeShapeType="1"/>
          </p:cNvSpPr>
          <p:nvPr/>
        </p:nvSpPr>
        <p:spPr bwMode="auto">
          <a:xfrm>
            <a:off x="5243459" y="3069349"/>
            <a:ext cx="0" cy="647850"/>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0" name="Line 17">
            <a:extLst>
              <a:ext uri="{FF2B5EF4-FFF2-40B4-BE49-F238E27FC236}">
                <a16:creationId xmlns:a16="http://schemas.microsoft.com/office/drawing/2014/main" id="{C53E457B-88BF-4471-933A-3895FAC9A731}"/>
              </a:ext>
            </a:extLst>
          </p:cNvPr>
          <p:cNvSpPr>
            <a:spLocks noChangeShapeType="1"/>
          </p:cNvSpPr>
          <p:nvPr/>
        </p:nvSpPr>
        <p:spPr bwMode="auto">
          <a:xfrm>
            <a:off x="5675259" y="2924853"/>
            <a:ext cx="3283795" cy="792122"/>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1" name="Line 18">
            <a:extLst>
              <a:ext uri="{FF2B5EF4-FFF2-40B4-BE49-F238E27FC236}">
                <a16:creationId xmlns:a16="http://schemas.microsoft.com/office/drawing/2014/main" id="{BAE7F415-7327-4D82-9155-1FB098B5509A}"/>
              </a:ext>
            </a:extLst>
          </p:cNvPr>
          <p:cNvSpPr>
            <a:spLocks noChangeShapeType="1"/>
          </p:cNvSpPr>
          <p:nvPr/>
        </p:nvSpPr>
        <p:spPr bwMode="auto">
          <a:xfrm flipH="1">
            <a:off x="1427109" y="4077644"/>
            <a:ext cx="863600" cy="865388"/>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2" name="Line 19">
            <a:extLst>
              <a:ext uri="{FF2B5EF4-FFF2-40B4-BE49-F238E27FC236}">
                <a16:creationId xmlns:a16="http://schemas.microsoft.com/office/drawing/2014/main" id="{95FA1AA0-48A4-4065-BEAD-4C1C2CB6B6CE}"/>
              </a:ext>
            </a:extLst>
          </p:cNvPr>
          <p:cNvSpPr>
            <a:spLocks noChangeShapeType="1"/>
          </p:cNvSpPr>
          <p:nvPr/>
        </p:nvSpPr>
        <p:spPr bwMode="auto">
          <a:xfrm flipH="1">
            <a:off x="2435171" y="4077644"/>
            <a:ext cx="144463" cy="865388"/>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3" name="Line 20">
            <a:extLst>
              <a:ext uri="{FF2B5EF4-FFF2-40B4-BE49-F238E27FC236}">
                <a16:creationId xmlns:a16="http://schemas.microsoft.com/office/drawing/2014/main" id="{A56FC3FD-124E-4A72-BF8F-67348A72C178}"/>
              </a:ext>
            </a:extLst>
          </p:cNvPr>
          <p:cNvSpPr>
            <a:spLocks noChangeShapeType="1"/>
          </p:cNvSpPr>
          <p:nvPr/>
        </p:nvSpPr>
        <p:spPr bwMode="auto">
          <a:xfrm flipH="1">
            <a:off x="4163960" y="4077644"/>
            <a:ext cx="719137" cy="865388"/>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4" name="Line 21">
            <a:extLst>
              <a:ext uri="{FF2B5EF4-FFF2-40B4-BE49-F238E27FC236}">
                <a16:creationId xmlns:a16="http://schemas.microsoft.com/office/drawing/2014/main" id="{B6396FA1-ED9C-4E5C-B0F7-38EAEFAB50BB}"/>
              </a:ext>
            </a:extLst>
          </p:cNvPr>
          <p:cNvSpPr>
            <a:spLocks noChangeShapeType="1"/>
          </p:cNvSpPr>
          <p:nvPr/>
        </p:nvSpPr>
        <p:spPr bwMode="auto">
          <a:xfrm>
            <a:off x="5243459" y="4077644"/>
            <a:ext cx="431800" cy="865388"/>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5" name="Line 22">
            <a:extLst>
              <a:ext uri="{FF2B5EF4-FFF2-40B4-BE49-F238E27FC236}">
                <a16:creationId xmlns:a16="http://schemas.microsoft.com/office/drawing/2014/main" id="{4AFBCF35-4D6F-4F4D-B562-145D6A01DC8C}"/>
              </a:ext>
            </a:extLst>
          </p:cNvPr>
          <p:cNvSpPr>
            <a:spLocks noChangeShapeType="1"/>
          </p:cNvSpPr>
          <p:nvPr/>
        </p:nvSpPr>
        <p:spPr bwMode="auto">
          <a:xfrm>
            <a:off x="5532384" y="4077644"/>
            <a:ext cx="1223962" cy="865388"/>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6" name="Line 23">
            <a:extLst>
              <a:ext uri="{FF2B5EF4-FFF2-40B4-BE49-F238E27FC236}">
                <a16:creationId xmlns:a16="http://schemas.microsoft.com/office/drawing/2014/main" id="{66A426EF-C836-42AC-8E95-8CD04D8BC240}"/>
              </a:ext>
            </a:extLst>
          </p:cNvPr>
          <p:cNvSpPr>
            <a:spLocks noChangeShapeType="1"/>
          </p:cNvSpPr>
          <p:nvPr/>
        </p:nvSpPr>
        <p:spPr bwMode="auto">
          <a:xfrm flipH="1">
            <a:off x="7835845" y="4077421"/>
            <a:ext cx="792435" cy="865611"/>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7" name="Line 24">
            <a:extLst>
              <a:ext uri="{FF2B5EF4-FFF2-40B4-BE49-F238E27FC236}">
                <a16:creationId xmlns:a16="http://schemas.microsoft.com/office/drawing/2014/main" id="{FF57940E-550A-410D-9195-37A76B48574C}"/>
              </a:ext>
            </a:extLst>
          </p:cNvPr>
          <p:cNvSpPr>
            <a:spLocks noChangeShapeType="1"/>
          </p:cNvSpPr>
          <p:nvPr/>
        </p:nvSpPr>
        <p:spPr bwMode="auto">
          <a:xfrm>
            <a:off x="8914250" y="4077421"/>
            <a:ext cx="182082" cy="86402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8" name="Rectangle 14">
            <a:extLst>
              <a:ext uri="{FF2B5EF4-FFF2-40B4-BE49-F238E27FC236}">
                <a16:creationId xmlns:a16="http://schemas.microsoft.com/office/drawing/2014/main" id="{9F51BA50-FD48-4DC7-AB91-802A6E5079B0}"/>
              </a:ext>
            </a:extLst>
          </p:cNvPr>
          <p:cNvSpPr>
            <a:spLocks noChangeArrowheads="1"/>
          </p:cNvSpPr>
          <p:nvPr/>
        </p:nvSpPr>
        <p:spPr bwMode="auto">
          <a:xfrm>
            <a:off x="3371796" y="5878286"/>
            <a:ext cx="431800" cy="358858"/>
          </a:xfrm>
          <a:prstGeom prst="rect">
            <a:avLst/>
          </a:prstGeom>
          <a:solidFill>
            <a:schemeClr val="bg1"/>
          </a:solidFill>
          <a:ln w="9525" algn="ctr">
            <a:noFill/>
            <a:miter lim="800000"/>
            <a:headEnd/>
            <a:tailEnd/>
          </a:ln>
        </p:spPr>
        <p:txBody>
          <a:bodyPr wrap="none" anchor="ctr"/>
          <a:lstStyle/>
          <a:p>
            <a:pPr marL="342900" indent="-342900"/>
            <a:r>
              <a:rPr lang="en-US" altLang="zh-CN" sz="2000" dirty="0">
                <a:solidFill>
                  <a:srgbClr val="FF0000"/>
                </a:solidFill>
                <a:latin typeface="Lucida Fax" panose="02060602050505020204" pitchFamily="18" charset="0"/>
                <a:ea typeface="微软雅黑" pitchFamily="34" charset="-122"/>
              </a:rPr>
              <a:t>19</a:t>
            </a:r>
          </a:p>
        </p:txBody>
      </p:sp>
      <p:sp>
        <p:nvSpPr>
          <p:cNvPr id="79" name="Rectangle 30">
            <a:extLst>
              <a:ext uri="{FF2B5EF4-FFF2-40B4-BE49-F238E27FC236}">
                <a16:creationId xmlns:a16="http://schemas.microsoft.com/office/drawing/2014/main" id="{283DBC2B-6FD8-49CF-AAC8-C690E6AD69E1}"/>
              </a:ext>
            </a:extLst>
          </p:cNvPr>
          <p:cNvSpPr>
            <a:spLocks noChangeArrowheads="1"/>
          </p:cNvSpPr>
          <p:nvPr/>
        </p:nvSpPr>
        <p:spPr bwMode="auto">
          <a:xfrm>
            <a:off x="3695647" y="4941445"/>
            <a:ext cx="1331913" cy="360446"/>
          </a:xfrm>
          <a:prstGeom prst="rect">
            <a:avLst/>
          </a:prstGeom>
          <a:solidFill>
            <a:schemeClr val="bg1"/>
          </a:solidFill>
          <a:ln w="22225">
            <a:solidFill>
              <a:srgbClr val="FF0000"/>
            </a:solidFill>
            <a:prstDash val="solid"/>
            <a:miter lim="800000"/>
            <a:headEnd/>
            <a:tailEnd/>
          </a:ln>
        </p:spPr>
        <p:txBody>
          <a:bodyPr/>
          <a:lstStyle/>
          <a:p>
            <a:r>
              <a:rPr lang="en-US" altLang="zh-CN" sz="1800" dirty="0">
                <a:solidFill>
                  <a:srgbClr val="FF0000"/>
                </a:solidFill>
                <a:latin typeface="Lucida Fax" panose="02060602050505020204" pitchFamily="18" charset="0"/>
                <a:ea typeface="微软雅黑" pitchFamily="34" charset="-122"/>
              </a:rPr>
              <a:t>19</a:t>
            </a:r>
            <a:r>
              <a:rPr lang="en-US" altLang="zh-CN" sz="1800" dirty="0">
                <a:latin typeface="Lucida Fax" panose="02060602050505020204" pitchFamily="18" charset="0"/>
                <a:ea typeface="微软雅黑" pitchFamily="34" charset="-122"/>
              </a:rPr>
              <a:t> 20 21 </a:t>
            </a:r>
          </a:p>
        </p:txBody>
      </p:sp>
      <p:sp>
        <p:nvSpPr>
          <p:cNvPr id="80" name="Rectangle 30">
            <a:extLst>
              <a:ext uri="{FF2B5EF4-FFF2-40B4-BE49-F238E27FC236}">
                <a16:creationId xmlns:a16="http://schemas.microsoft.com/office/drawing/2014/main" id="{3FF49250-A11D-42CE-8FEF-DC6A13A0F54B}"/>
              </a:ext>
            </a:extLst>
          </p:cNvPr>
          <p:cNvSpPr>
            <a:spLocks noChangeArrowheads="1"/>
          </p:cNvSpPr>
          <p:nvPr/>
        </p:nvSpPr>
        <p:spPr bwMode="auto">
          <a:xfrm>
            <a:off x="9647431" y="4941667"/>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55</a:t>
            </a:r>
            <a:endParaRPr lang="en-US" altLang="zh-CN" sz="1800" dirty="0">
              <a:latin typeface="Lucida Fax" panose="02060602050505020204" pitchFamily="18" charset="0"/>
              <a:ea typeface="微软雅黑" pitchFamily="34" charset="-122"/>
            </a:endParaRPr>
          </a:p>
        </p:txBody>
      </p:sp>
      <p:sp>
        <p:nvSpPr>
          <p:cNvPr id="81" name="Line 24">
            <a:extLst>
              <a:ext uri="{FF2B5EF4-FFF2-40B4-BE49-F238E27FC236}">
                <a16:creationId xmlns:a16="http://schemas.microsoft.com/office/drawing/2014/main" id="{E43CECFB-4E85-4FB6-A037-68CBABA0C406}"/>
              </a:ext>
            </a:extLst>
          </p:cNvPr>
          <p:cNvSpPr>
            <a:spLocks noChangeShapeType="1"/>
          </p:cNvSpPr>
          <p:nvPr/>
        </p:nvSpPr>
        <p:spPr bwMode="auto">
          <a:xfrm>
            <a:off x="9385529" y="4077422"/>
            <a:ext cx="369913" cy="86424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Tree>
    <p:extLst>
      <p:ext uri="{BB962C8B-B14F-4D97-AF65-F5344CB8AC3E}">
        <p14:creationId xmlns:p14="http://schemas.microsoft.com/office/powerpoint/2010/main" val="300583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childTnLst>
                          </p:cTn>
                        </p:par>
                        <p:par>
                          <p:cTn id="12" fill="hold">
                            <p:stCondLst>
                              <p:cond delay="500"/>
                            </p:stCondLst>
                            <p:childTnLst>
                              <p:par>
                                <p:cTn id="13" presetID="0" presetClass="path" presetSubtype="0" accel="50000" decel="50000" fill="hold" grpId="1" nodeType="afterEffect">
                                  <p:stCondLst>
                                    <p:cond delay="0"/>
                                  </p:stCondLst>
                                  <p:iterate type="lt">
                                    <p:tmPct val="0"/>
                                  </p:iterate>
                                  <p:childTnLst>
                                    <p:animMotion origin="layout" path="M -8.33333E-7 -3.33333E-6 L 0.03945 -0.13102 " pathEditMode="relative" rAng="0" ptsTypes="AA">
                                      <p:cBhvr>
                                        <p:cTn id="14" dur="500" fill="hold"/>
                                        <p:tgtEl>
                                          <p:spTgt spid="78"/>
                                        </p:tgtEl>
                                        <p:attrNameLst>
                                          <p:attrName>ppt_x</p:attrName>
                                          <p:attrName>ppt_y</p:attrName>
                                        </p:attrNameLst>
                                      </p:cBhvr>
                                      <p:rCtr x="1966" y="-6551"/>
                                    </p:animMotion>
                                  </p:childTnLst>
                                </p:cTn>
                              </p:par>
                            </p:childTnLst>
                          </p:cTn>
                        </p:par>
                        <p:par>
                          <p:cTn id="15" fill="hold">
                            <p:stCondLst>
                              <p:cond delay="1000"/>
                            </p:stCondLst>
                            <p:childTnLst>
                              <p:par>
                                <p:cTn id="16" presetID="4" presetClass="entr" presetSubtype="16"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box(in)">
                                      <p:cBhvr>
                                        <p:cTn id="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8" grpId="0" animBg="1"/>
      <p:bldP spid="78" grpId="1" animBg="1"/>
      <p:bldP spid="7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30" name="标题 64">
            <a:extLst>
              <a:ext uri="{FF2B5EF4-FFF2-40B4-BE49-F238E27FC236}">
                <a16:creationId xmlns:a16="http://schemas.microsoft.com/office/drawing/2014/main" id="{AB63217A-9305-E542-A56A-AF93DBFE7462}"/>
              </a:ext>
            </a:extLst>
          </p:cNvPr>
          <p:cNvSpPr>
            <a:spLocks noGrp="1"/>
          </p:cNvSpPr>
          <p:nvPr>
            <p:ph type="title"/>
          </p:nvPr>
        </p:nvSpPr>
        <p:spPr>
          <a:xfrm>
            <a:off x="746641" y="1031661"/>
            <a:ext cx="9878172" cy="808225"/>
          </a:xfrm>
        </p:spPr>
        <p:txBody>
          <a:bodyPr/>
          <a:lstStyle/>
          <a:p>
            <a:pPr>
              <a:spcBef>
                <a:spcPct val="600000"/>
              </a:spcBef>
              <a:defRPr/>
            </a:pPr>
            <a:r>
              <a:rPr lang="en-US" altLang="zh-CN" sz="3600" dirty="0"/>
              <a:t>m=3</a:t>
            </a:r>
            <a:r>
              <a:rPr lang="zh-CN" altLang="en-US" sz="3600" dirty="0"/>
              <a:t>，页结点分裂</a:t>
            </a:r>
          </a:p>
        </p:txBody>
      </p:sp>
      <p:sp>
        <p:nvSpPr>
          <p:cNvPr id="45" name="Rectangle 30">
            <a:extLst>
              <a:ext uri="{FF2B5EF4-FFF2-40B4-BE49-F238E27FC236}">
                <a16:creationId xmlns:a16="http://schemas.microsoft.com/office/drawing/2014/main" id="{5E806463-0094-4589-94D6-116AC2E4162F}"/>
              </a:ext>
            </a:extLst>
          </p:cNvPr>
          <p:cNvSpPr>
            <a:spLocks noChangeArrowheads="1"/>
          </p:cNvSpPr>
          <p:nvPr/>
        </p:nvSpPr>
        <p:spPr bwMode="auto">
          <a:xfrm>
            <a:off x="2925252" y="4982283"/>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46" name="Rectangle 30">
            <a:extLst>
              <a:ext uri="{FF2B5EF4-FFF2-40B4-BE49-F238E27FC236}">
                <a16:creationId xmlns:a16="http://schemas.microsoft.com/office/drawing/2014/main" id="{99088C2D-D32D-4B6E-9A15-0212DF11BCC1}"/>
              </a:ext>
            </a:extLst>
          </p:cNvPr>
          <p:cNvSpPr>
            <a:spLocks noChangeArrowheads="1"/>
          </p:cNvSpPr>
          <p:nvPr/>
        </p:nvSpPr>
        <p:spPr bwMode="auto">
          <a:xfrm>
            <a:off x="4584984" y="4971169"/>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47" name="Rectangle 30">
            <a:extLst>
              <a:ext uri="{FF2B5EF4-FFF2-40B4-BE49-F238E27FC236}">
                <a16:creationId xmlns:a16="http://schemas.microsoft.com/office/drawing/2014/main" id="{34BECED9-638B-49B3-A8C0-557CC413B864}"/>
              </a:ext>
            </a:extLst>
          </p:cNvPr>
          <p:cNvSpPr>
            <a:spLocks noChangeArrowheads="1"/>
          </p:cNvSpPr>
          <p:nvPr/>
        </p:nvSpPr>
        <p:spPr bwMode="auto">
          <a:xfrm>
            <a:off x="5016784" y="2737039"/>
            <a:ext cx="863600" cy="360446"/>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18 33 </a:t>
            </a:r>
          </a:p>
        </p:txBody>
      </p:sp>
      <p:sp>
        <p:nvSpPr>
          <p:cNvPr id="48" name="Rectangle 30">
            <a:extLst>
              <a:ext uri="{FF2B5EF4-FFF2-40B4-BE49-F238E27FC236}">
                <a16:creationId xmlns:a16="http://schemas.microsoft.com/office/drawing/2014/main" id="{7C3B095C-BA3D-4131-9E1A-247B4415A300}"/>
              </a:ext>
            </a:extLst>
          </p:cNvPr>
          <p:cNvSpPr>
            <a:spLocks noChangeArrowheads="1"/>
          </p:cNvSpPr>
          <p:nvPr/>
        </p:nvSpPr>
        <p:spPr bwMode="auto">
          <a:xfrm>
            <a:off x="2352959" y="3745335"/>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12 </a:t>
            </a:r>
          </a:p>
        </p:txBody>
      </p:sp>
      <p:sp>
        <p:nvSpPr>
          <p:cNvPr id="49" name="Rectangle 30">
            <a:extLst>
              <a:ext uri="{FF2B5EF4-FFF2-40B4-BE49-F238E27FC236}">
                <a16:creationId xmlns:a16="http://schemas.microsoft.com/office/drawing/2014/main" id="{F827BA2F-9FF3-4682-ACDD-1BCF1FEDD2DF}"/>
              </a:ext>
            </a:extLst>
          </p:cNvPr>
          <p:cNvSpPr>
            <a:spLocks noChangeArrowheads="1"/>
          </p:cNvSpPr>
          <p:nvPr/>
        </p:nvSpPr>
        <p:spPr bwMode="auto">
          <a:xfrm>
            <a:off x="5203315" y="3762801"/>
            <a:ext cx="863600" cy="360445"/>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23 30 </a:t>
            </a:r>
          </a:p>
        </p:txBody>
      </p:sp>
      <p:sp>
        <p:nvSpPr>
          <p:cNvPr id="50" name="Rectangle 30">
            <a:extLst>
              <a:ext uri="{FF2B5EF4-FFF2-40B4-BE49-F238E27FC236}">
                <a16:creationId xmlns:a16="http://schemas.microsoft.com/office/drawing/2014/main" id="{F935324D-68CB-43FA-A668-80058611AED8}"/>
              </a:ext>
            </a:extLst>
          </p:cNvPr>
          <p:cNvSpPr>
            <a:spLocks noChangeArrowheads="1"/>
          </p:cNvSpPr>
          <p:nvPr/>
        </p:nvSpPr>
        <p:spPr bwMode="auto">
          <a:xfrm>
            <a:off x="1021046" y="4982283"/>
            <a:ext cx="863600" cy="360445"/>
          </a:xfrm>
          <a:prstGeom prst="rect">
            <a:avLst/>
          </a:prstGeom>
          <a:solidFill>
            <a:schemeClr val="bg1"/>
          </a:solidFill>
          <a:ln w="31750">
            <a:solidFill>
              <a:srgbClr val="000000"/>
            </a:solidFill>
            <a:miter lim="800000"/>
            <a:headEnd/>
            <a:tailEnd/>
          </a:ln>
        </p:spPr>
        <p:txBody>
          <a:bodyPr/>
          <a:lstStyle/>
          <a:p>
            <a:r>
              <a:rPr lang="en-US" altLang="zh-CN" sz="1800" dirty="0">
                <a:latin typeface="Lucida Fax" panose="02060602050505020204" pitchFamily="18" charset="0"/>
                <a:ea typeface="微软雅黑" pitchFamily="34" charset="-122"/>
              </a:rPr>
              <a:t>10 </a:t>
            </a:r>
          </a:p>
        </p:txBody>
      </p:sp>
      <p:sp>
        <p:nvSpPr>
          <p:cNvPr id="51" name="Rectangle 30">
            <a:extLst>
              <a:ext uri="{FF2B5EF4-FFF2-40B4-BE49-F238E27FC236}">
                <a16:creationId xmlns:a16="http://schemas.microsoft.com/office/drawing/2014/main" id="{FAC69EB8-76FC-4DBF-BB99-A0CC152BD412}"/>
              </a:ext>
            </a:extLst>
          </p:cNvPr>
          <p:cNvSpPr>
            <a:spLocks noChangeArrowheads="1"/>
          </p:cNvSpPr>
          <p:nvPr/>
        </p:nvSpPr>
        <p:spPr bwMode="auto">
          <a:xfrm>
            <a:off x="2010852" y="4982283"/>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14 15 </a:t>
            </a:r>
          </a:p>
        </p:txBody>
      </p:sp>
      <p:sp>
        <p:nvSpPr>
          <p:cNvPr id="52" name="Rectangle 30">
            <a:extLst>
              <a:ext uri="{FF2B5EF4-FFF2-40B4-BE49-F238E27FC236}">
                <a16:creationId xmlns:a16="http://schemas.microsoft.com/office/drawing/2014/main" id="{41723C1B-3621-4444-9FFB-3E52A4F292D8}"/>
              </a:ext>
            </a:extLst>
          </p:cNvPr>
          <p:cNvSpPr>
            <a:spLocks noChangeArrowheads="1"/>
          </p:cNvSpPr>
          <p:nvPr/>
        </p:nvSpPr>
        <p:spPr bwMode="auto">
          <a:xfrm>
            <a:off x="5521609" y="4971169"/>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24 </a:t>
            </a:r>
          </a:p>
        </p:txBody>
      </p:sp>
      <p:sp>
        <p:nvSpPr>
          <p:cNvPr id="53" name="Rectangle 30">
            <a:extLst>
              <a:ext uri="{FF2B5EF4-FFF2-40B4-BE49-F238E27FC236}">
                <a16:creationId xmlns:a16="http://schemas.microsoft.com/office/drawing/2014/main" id="{C073488C-8A5B-4570-A7F7-C21A1393AD3F}"/>
              </a:ext>
            </a:extLst>
          </p:cNvPr>
          <p:cNvSpPr>
            <a:spLocks noChangeArrowheads="1"/>
          </p:cNvSpPr>
          <p:nvPr/>
        </p:nvSpPr>
        <p:spPr bwMode="auto">
          <a:xfrm>
            <a:off x="6601109" y="4971169"/>
            <a:ext cx="863600" cy="360445"/>
          </a:xfrm>
          <a:prstGeom prst="rect">
            <a:avLst/>
          </a:prstGeom>
          <a:solidFill>
            <a:schemeClr val="bg1"/>
          </a:solidFill>
          <a:ln w="31750">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31 </a:t>
            </a:r>
          </a:p>
        </p:txBody>
      </p:sp>
      <p:sp>
        <p:nvSpPr>
          <p:cNvPr id="54" name="Line 16">
            <a:extLst>
              <a:ext uri="{FF2B5EF4-FFF2-40B4-BE49-F238E27FC236}">
                <a16:creationId xmlns:a16="http://schemas.microsoft.com/office/drawing/2014/main" id="{291212DC-A4B3-42FA-ABD9-0835D742598B}"/>
              </a:ext>
            </a:extLst>
          </p:cNvPr>
          <p:cNvSpPr>
            <a:spLocks noChangeShapeType="1"/>
          </p:cNvSpPr>
          <p:nvPr/>
        </p:nvSpPr>
        <p:spPr bwMode="auto">
          <a:xfrm flipH="1">
            <a:off x="2784759" y="2917262"/>
            <a:ext cx="2232024" cy="828074"/>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5" name="Line 17">
            <a:extLst>
              <a:ext uri="{FF2B5EF4-FFF2-40B4-BE49-F238E27FC236}">
                <a16:creationId xmlns:a16="http://schemas.microsoft.com/office/drawing/2014/main" id="{CE0D25E7-8237-4691-A750-D1B3E315D777}"/>
              </a:ext>
            </a:extLst>
          </p:cNvPr>
          <p:cNvSpPr>
            <a:spLocks noChangeShapeType="1"/>
          </p:cNvSpPr>
          <p:nvPr/>
        </p:nvSpPr>
        <p:spPr bwMode="auto">
          <a:xfrm>
            <a:off x="5448584" y="3097485"/>
            <a:ext cx="0" cy="64785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6" name="Line 18">
            <a:extLst>
              <a:ext uri="{FF2B5EF4-FFF2-40B4-BE49-F238E27FC236}">
                <a16:creationId xmlns:a16="http://schemas.microsoft.com/office/drawing/2014/main" id="{838B1774-2429-4756-B9DC-791550F9BE1A}"/>
              </a:ext>
            </a:extLst>
          </p:cNvPr>
          <p:cNvSpPr>
            <a:spLocks noChangeShapeType="1"/>
          </p:cNvSpPr>
          <p:nvPr/>
        </p:nvSpPr>
        <p:spPr bwMode="auto">
          <a:xfrm>
            <a:off x="5880384" y="2952989"/>
            <a:ext cx="3178690" cy="771481"/>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7" name="Line 19">
            <a:extLst>
              <a:ext uri="{FF2B5EF4-FFF2-40B4-BE49-F238E27FC236}">
                <a16:creationId xmlns:a16="http://schemas.microsoft.com/office/drawing/2014/main" id="{D6731FC6-C666-4FC6-AF0E-9C07F6297BDB}"/>
              </a:ext>
            </a:extLst>
          </p:cNvPr>
          <p:cNvSpPr>
            <a:spLocks noChangeShapeType="1"/>
          </p:cNvSpPr>
          <p:nvPr/>
        </p:nvSpPr>
        <p:spPr bwMode="auto">
          <a:xfrm flipH="1">
            <a:off x="1632235" y="4105780"/>
            <a:ext cx="719136" cy="865388"/>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8" name="Line 20">
            <a:extLst>
              <a:ext uri="{FF2B5EF4-FFF2-40B4-BE49-F238E27FC236}">
                <a16:creationId xmlns:a16="http://schemas.microsoft.com/office/drawing/2014/main" id="{D2C1BDBB-7C35-4700-A078-8D383CE506B8}"/>
              </a:ext>
            </a:extLst>
          </p:cNvPr>
          <p:cNvSpPr>
            <a:spLocks noChangeShapeType="1"/>
          </p:cNvSpPr>
          <p:nvPr/>
        </p:nvSpPr>
        <p:spPr bwMode="auto">
          <a:xfrm flipH="1">
            <a:off x="2640295" y="4105780"/>
            <a:ext cx="71437" cy="865388"/>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9" name="Line 21">
            <a:extLst>
              <a:ext uri="{FF2B5EF4-FFF2-40B4-BE49-F238E27FC236}">
                <a16:creationId xmlns:a16="http://schemas.microsoft.com/office/drawing/2014/main" id="{293A49DD-573E-400E-92E9-47FEC5FA918D}"/>
              </a:ext>
            </a:extLst>
          </p:cNvPr>
          <p:cNvSpPr>
            <a:spLocks noChangeShapeType="1"/>
          </p:cNvSpPr>
          <p:nvPr/>
        </p:nvSpPr>
        <p:spPr bwMode="auto">
          <a:xfrm flipH="1">
            <a:off x="4369084" y="4143889"/>
            <a:ext cx="842168" cy="82728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0" name="Line 22">
            <a:extLst>
              <a:ext uri="{FF2B5EF4-FFF2-40B4-BE49-F238E27FC236}">
                <a16:creationId xmlns:a16="http://schemas.microsoft.com/office/drawing/2014/main" id="{8198ACFC-188F-4328-8A0E-AA15B405A3E7}"/>
              </a:ext>
            </a:extLst>
          </p:cNvPr>
          <p:cNvSpPr>
            <a:spLocks noChangeShapeType="1"/>
          </p:cNvSpPr>
          <p:nvPr/>
        </p:nvSpPr>
        <p:spPr bwMode="auto">
          <a:xfrm>
            <a:off x="5516052" y="4143889"/>
            <a:ext cx="364332" cy="82728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1" name="Line 23">
            <a:extLst>
              <a:ext uri="{FF2B5EF4-FFF2-40B4-BE49-F238E27FC236}">
                <a16:creationId xmlns:a16="http://schemas.microsoft.com/office/drawing/2014/main" id="{D3CB7FAA-2CE7-4F40-A0A6-1F6362D14147}"/>
              </a:ext>
            </a:extLst>
          </p:cNvPr>
          <p:cNvSpPr>
            <a:spLocks noChangeShapeType="1"/>
          </p:cNvSpPr>
          <p:nvPr/>
        </p:nvSpPr>
        <p:spPr bwMode="auto">
          <a:xfrm>
            <a:off x="5973252" y="4143889"/>
            <a:ext cx="988219" cy="827280"/>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2" name="Rectangle 30">
            <a:extLst>
              <a:ext uri="{FF2B5EF4-FFF2-40B4-BE49-F238E27FC236}">
                <a16:creationId xmlns:a16="http://schemas.microsoft.com/office/drawing/2014/main" id="{8CBC2DEE-70E3-4CB5-BDAF-FDD567C5EA9B}"/>
              </a:ext>
            </a:extLst>
          </p:cNvPr>
          <p:cNvSpPr>
            <a:spLocks noChangeArrowheads="1"/>
          </p:cNvSpPr>
          <p:nvPr/>
        </p:nvSpPr>
        <p:spPr bwMode="auto">
          <a:xfrm>
            <a:off x="3864259" y="4971169"/>
            <a:ext cx="1295400" cy="358858"/>
          </a:xfrm>
          <a:prstGeom prst="rect">
            <a:avLst/>
          </a:prstGeom>
          <a:solidFill>
            <a:schemeClr val="bg1"/>
          </a:solidFill>
          <a:ln w="31750">
            <a:solidFill>
              <a:srgbClr val="FF0000"/>
            </a:solidFill>
            <a:prstDash val="lgDash"/>
            <a:miter lim="800000"/>
            <a:headEnd/>
            <a:tailEnd/>
          </a:ln>
        </p:spPr>
        <p:txBody>
          <a:bodyPr/>
          <a:lstStyle/>
          <a:p>
            <a:r>
              <a:rPr lang="en-US" altLang="zh-CN" sz="1800">
                <a:solidFill>
                  <a:srgbClr val="FF0000"/>
                </a:solidFill>
                <a:latin typeface="Lucida Fax" panose="02060602050505020204" pitchFamily="18" charset="0"/>
                <a:ea typeface="微软雅黑" pitchFamily="34" charset="-122"/>
              </a:rPr>
              <a:t>19</a:t>
            </a:r>
            <a:r>
              <a:rPr lang="en-US" altLang="zh-CN" sz="1800">
                <a:latin typeface="Lucida Fax" panose="02060602050505020204" pitchFamily="18" charset="0"/>
                <a:ea typeface="微软雅黑" pitchFamily="34" charset="-122"/>
              </a:rPr>
              <a:t> 20 21 </a:t>
            </a:r>
          </a:p>
        </p:txBody>
      </p:sp>
      <p:sp>
        <p:nvSpPr>
          <p:cNvPr id="63" name="Text Box 27">
            <a:extLst>
              <a:ext uri="{FF2B5EF4-FFF2-40B4-BE49-F238E27FC236}">
                <a16:creationId xmlns:a16="http://schemas.microsoft.com/office/drawing/2014/main" id="{FAED6447-89FB-4B7E-AB45-F6F6EEE57885}"/>
              </a:ext>
            </a:extLst>
          </p:cNvPr>
          <p:cNvSpPr txBox="1">
            <a:spLocks noChangeArrowheads="1"/>
          </p:cNvSpPr>
          <p:nvPr/>
        </p:nvSpPr>
        <p:spPr bwMode="auto">
          <a:xfrm>
            <a:off x="3864260" y="4971169"/>
            <a:ext cx="504825" cy="369332"/>
          </a:xfrm>
          <a:prstGeom prst="rect">
            <a:avLst/>
          </a:prstGeom>
          <a:noFill/>
          <a:ln w="31750">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19</a:t>
            </a:r>
          </a:p>
        </p:txBody>
      </p:sp>
      <p:sp>
        <p:nvSpPr>
          <p:cNvPr id="64" name="Text Box 28">
            <a:extLst>
              <a:ext uri="{FF2B5EF4-FFF2-40B4-BE49-F238E27FC236}">
                <a16:creationId xmlns:a16="http://schemas.microsoft.com/office/drawing/2014/main" id="{834F8DBA-F7CD-4785-AD8B-A45C3E5F42DF}"/>
              </a:ext>
            </a:extLst>
          </p:cNvPr>
          <p:cNvSpPr txBox="1">
            <a:spLocks noChangeArrowheads="1"/>
          </p:cNvSpPr>
          <p:nvPr/>
        </p:nvSpPr>
        <p:spPr bwMode="auto">
          <a:xfrm>
            <a:off x="4584984" y="4971169"/>
            <a:ext cx="576262" cy="369332"/>
          </a:xfrm>
          <a:prstGeom prst="rect">
            <a:avLst/>
          </a:prstGeom>
          <a:noFill/>
          <a:ln w="31750">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21</a:t>
            </a:r>
          </a:p>
        </p:txBody>
      </p:sp>
      <p:sp>
        <p:nvSpPr>
          <p:cNvPr id="65" name="Rectangle 30">
            <a:extLst>
              <a:ext uri="{FF2B5EF4-FFF2-40B4-BE49-F238E27FC236}">
                <a16:creationId xmlns:a16="http://schemas.microsoft.com/office/drawing/2014/main" id="{9A134729-6ACF-4643-A049-EC32C1F9AC90}"/>
              </a:ext>
            </a:extLst>
          </p:cNvPr>
          <p:cNvSpPr>
            <a:spLocks noChangeArrowheads="1"/>
          </p:cNvSpPr>
          <p:nvPr/>
        </p:nvSpPr>
        <p:spPr bwMode="auto">
          <a:xfrm>
            <a:off x="5058852" y="3762801"/>
            <a:ext cx="1225550" cy="360445"/>
          </a:xfrm>
          <a:prstGeom prst="rect">
            <a:avLst/>
          </a:prstGeom>
          <a:solidFill>
            <a:schemeClr val="bg1"/>
          </a:solidFill>
          <a:ln w="31750">
            <a:solidFill>
              <a:srgbClr val="FF0000"/>
            </a:solidFill>
            <a:prstDash val="solid"/>
            <a:miter lim="800000"/>
            <a:headEnd/>
            <a:tailEnd/>
          </a:ln>
        </p:spPr>
        <p:txBody>
          <a:bodyPr/>
          <a:lstStyle/>
          <a:p>
            <a:r>
              <a:rPr lang="en-US" altLang="zh-CN" sz="1800" dirty="0">
                <a:solidFill>
                  <a:srgbClr val="FF0000"/>
                </a:solidFill>
                <a:latin typeface="Lucida Fax" panose="02060602050505020204" pitchFamily="18" charset="0"/>
                <a:ea typeface="微软雅黑" pitchFamily="34" charset="-122"/>
              </a:rPr>
              <a:t>   </a:t>
            </a:r>
            <a:r>
              <a:rPr lang="en-US" altLang="zh-CN" sz="1800" dirty="0">
                <a:latin typeface="Lucida Fax" panose="02060602050505020204" pitchFamily="18" charset="0"/>
                <a:ea typeface="微软雅黑" pitchFamily="34" charset="-122"/>
              </a:rPr>
              <a:t> 23 30 </a:t>
            </a:r>
          </a:p>
        </p:txBody>
      </p:sp>
      <p:sp>
        <p:nvSpPr>
          <p:cNvPr id="66" name="Text Box 30">
            <a:extLst>
              <a:ext uri="{FF2B5EF4-FFF2-40B4-BE49-F238E27FC236}">
                <a16:creationId xmlns:a16="http://schemas.microsoft.com/office/drawing/2014/main" id="{DCC32D49-3F66-41CA-A786-E57F844163D9}"/>
              </a:ext>
            </a:extLst>
          </p:cNvPr>
          <p:cNvSpPr txBox="1">
            <a:spLocks noChangeArrowheads="1"/>
          </p:cNvSpPr>
          <p:nvPr/>
        </p:nvSpPr>
        <p:spPr bwMode="auto">
          <a:xfrm>
            <a:off x="4224622" y="4971169"/>
            <a:ext cx="574675" cy="369332"/>
          </a:xfrm>
          <a:prstGeom prst="rect">
            <a:avLst/>
          </a:prstGeom>
          <a:noFill/>
          <a:ln w="31750">
            <a:noFill/>
            <a:miter lim="800000"/>
            <a:headEnd/>
            <a:tailEnd/>
          </a:ln>
        </p:spPr>
        <p:txBody>
          <a:bodyPr>
            <a:spAutoFit/>
          </a:bodyPr>
          <a:lstStyle/>
          <a:p>
            <a:pPr>
              <a:spcBef>
                <a:spcPct val="600000"/>
              </a:spcBef>
            </a:pPr>
            <a:r>
              <a:rPr lang="en-US" altLang="zh-CN" sz="1800" b="1" dirty="0">
                <a:solidFill>
                  <a:srgbClr val="FF0000"/>
                </a:solidFill>
                <a:latin typeface="Lucida Fax" panose="02060602050505020204" pitchFamily="18" charset="0"/>
                <a:ea typeface="微软雅黑" panose="020B0503020204020204" pitchFamily="34" charset="-122"/>
              </a:rPr>
              <a:t>20</a:t>
            </a:r>
          </a:p>
        </p:txBody>
      </p:sp>
      <p:sp>
        <p:nvSpPr>
          <p:cNvPr id="67" name="Line 31">
            <a:extLst>
              <a:ext uri="{FF2B5EF4-FFF2-40B4-BE49-F238E27FC236}">
                <a16:creationId xmlns:a16="http://schemas.microsoft.com/office/drawing/2014/main" id="{63645DA0-971D-4EC0-AF23-CEA6FC32E6F2}"/>
              </a:ext>
            </a:extLst>
          </p:cNvPr>
          <p:cNvSpPr>
            <a:spLocks noChangeShapeType="1"/>
          </p:cNvSpPr>
          <p:nvPr/>
        </p:nvSpPr>
        <p:spPr bwMode="auto">
          <a:xfrm flipH="1">
            <a:off x="3576921" y="3915237"/>
            <a:ext cx="1481931" cy="1055932"/>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8" name="Line 32">
            <a:extLst>
              <a:ext uri="{FF2B5EF4-FFF2-40B4-BE49-F238E27FC236}">
                <a16:creationId xmlns:a16="http://schemas.microsoft.com/office/drawing/2014/main" id="{B071E792-1A56-4F22-ADE8-F66E87FC946A}"/>
              </a:ext>
            </a:extLst>
          </p:cNvPr>
          <p:cNvSpPr>
            <a:spLocks noChangeShapeType="1"/>
          </p:cNvSpPr>
          <p:nvPr/>
        </p:nvSpPr>
        <p:spPr bwMode="auto">
          <a:xfrm flipH="1">
            <a:off x="4872319" y="4143888"/>
            <a:ext cx="415133" cy="827281"/>
          </a:xfrm>
          <a:prstGeom prst="line">
            <a:avLst/>
          </a:prstGeom>
          <a:noFill/>
          <a:ln w="31750">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69" name="Rectangle 30">
            <a:extLst>
              <a:ext uri="{FF2B5EF4-FFF2-40B4-BE49-F238E27FC236}">
                <a16:creationId xmlns:a16="http://schemas.microsoft.com/office/drawing/2014/main" id="{50F2DF8E-5A51-47B2-8755-B574F6FDF155}"/>
              </a:ext>
            </a:extLst>
          </p:cNvPr>
          <p:cNvSpPr>
            <a:spLocks noChangeArrowheads="1"/>
          </p:cNvSpPr>
          <p:nvPr/>
        </p:nvSpPr>
        <p:spPr bwMode="auto">
          <a:xfrm>
            <a:off x="8672079" y="374511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48 52 </a:t>
            </a:r>
          </a:p>
        </p:txBody>
      </p:sp>
      <p:sp>
        <p:nvSpPr>
          <p:cNvPr id="70" name="Rectangle 30">
            <a:extLst>
              <a:ext uri="{FF2B5EF4-FFF2-40B4-BE49-F238E27FC236}">
                <a16:creationId xmlns:a16="http://schemas.microsoft.com/office/drawing/2014/main" id="{39D37EC4-2B7A-463A-8466-DEA8266007E1}"/>
              </a:ext>
            </a:extLst>
          </p:cNvPr>
          <p:cNvSpPr>
            <a:spLocks noChangeArrowheads="1"/>
          </p:cNvSpPr>
          <p:nvPr/>
        </p:nvSpPr>
        <p:spPr bwMode="auto">
          <a:xfrm>
            <a:off x="7620308" y="4971169"/>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45 47 </a:t>
            </a:r>
          </a:p>
        </p:txBody>
      </p:sp>
      <p:sp>
        <p:nvSpPr>
          <p:cNvPr id="71" name="Rectangle 30">
            <a:extLst>
              <a:ext uri="{FF2B5EF4-FFF2-40B4-BE49-F238E27FC236}">
                <a16:creationId xmlns:a16="http://schemas.microsoft.com/office/drawing/2014/main" id="{D72FC840-3732-496C-A0D5-D38349E5D637}"/>
              </a:ext>
            </a:extLst>
          </p:cNvPr>
          <p:cNvSpPr>
            <a:spLocks noChangeArrowheads="1"/>
          </p:cNvSpPr>
          <p:nvPr/>
        </p:nvSpPr>
        <p:spPr bwMode="auto">
          <a:xfrm>
            <a:off x="8773105" y="4969581"/>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50</a:t>
            </a:r>
            <a:endParaRPr lang="en-US" altLang="zh-CN" sz="1800" dirty="0">
              <a:latin typeface="Lucida Fax" panose="02060602050505020204" pitchFamily="18" charset="0"/>
              <a:ea typeface="微软雅黑" pitchFamily="34" charset="-122"/>
            </a:endParaRPr>
          </a:p>
        </p:txBody>
      </p:sp>
      <p:sp>
        <p:nvSpPr>
          <p:cNvPr id="72" name="Line 23">
            <a:extLst>
              <a:ext uri="{FF2B5EF4-FFF2-40B4-BE49-F238E27FC236}">
                <a16:creationId xmlns:a16="http://schemas.microsoft.com/office/drawing/2014/main" id="{2AC5C968-A6DC-4285-9236-1BA4C4ABB7CD}"/>
              </a:ext>
            </a:extLst>
          </p:cNvPr>
          <p:cNvSpPr>
            <a:spLocks noChangeShapeType="1"/>
          </p:cNvSpPr>
          <p:nvPr/>
        </p:nvSpPr>
        <p:spPr bwMode="auto">
          <a:xfrm flipH="1">
            <a:off x="7980669" y="4105557"/>
            <a:ext cx="792435" cy="865611"/>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3" name="Line 24">
            <a:extLst>
              <a:ext uri="{FF2B5EF4-FFF2-40B4-BE49-F238E27FC236}">
                <a16:creationId xmlns:a16="http://schemas.microsoft.com/office/drawing/2014/main" id="{532AA67C-DDB2-46A0-A0E8-428AEC86EB55}"/>
              </a:ext>
            </a:extLst>
          </p:cNvPr>
          <p:cNvSpPr>
            <a:spLocks noChangeShapeType="1"/>
          </p:cNvSpPr>
          <p:nvPr/>
        </p:nvSpPr>
        <p:spPr bwMode="auto">
          <a:xfrm>
            <a:off x="9059074" y="4105557"/>
            <a:ext cx="182082" cy="86402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4" name="Rectangle 30">
            <a:extLst>
              <a:ext uri="{FF2B5EF4-FFF2-40B4-BE49-F238E27FC236}">
                <a16:creationId xmlns:a16="http://schemas.microsoft.com/office/drawing/2014/main" id="{5EADF796-E4CC-4CA2-94C2-83A9E424124C}"/>
              </a:ext>
            </a:extLst>
          </p:cNvPr>
          <p:cNvSpPr>
            <a:spLocks noChangeArrowheads="1"/>
          </p:cNvSpPr>
          <p:nvPr/>
        </p:nvSpPr>
        <p:spPr bwMode="auto">
          <a:xfrm>
            <a:off x="9792255" y="4969803"/>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55</a:t>
            </a:r>
            <a:endParaRPr lang="en-US" altLang="zh-CN" sz="1800" dirty="0">
              <a:latin typeface="Lucida Fax" panose="02060602050505020204" pitchFamily="18" charset="0"/>
              <a:ea typeface="微软雅黑" pitchFamily="34" charset="-122"/>
            </a:endParaRPr>
          </a:p>
        </p:txBody>
      </p:sp>
      <p:sp>
        <p:nvSpPr>
          <p:cNvPr id="75" name="Line 24">
            <a:extLst>
              <a:ext uri="{FF2B5EF4-FFF2-40B4-BE49-F238E27FC236}">
                <a16:creationId xmlns:a16="http://schemas.microsoft.com/office/drawing/2014/main" id="{3A1A7C2B-ACAC-4585-BA53-39B3F88B2267}"/>
              </a:ext>
            </a:extLst>
          </p:cNvPr>
          <p:cNvSpPr>
            <a:spLocks noChangeShapeType="1"/>
          </p:cNvSpPr>
          <p:nvPr/>
        </p:nvSpPr>
        <p:spPr bwMode="auto">
          <a:xfrm>
            <a:off x="9530353" y="4105558"/>
            <a:ext cx="369913" cy="86424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Tree>
    <p:extLst>
      <p:ext uri="{BB962C8B-B14F-4D97-AF65-F5344CB8AC3E}">
        <p14:creationId xmlns:p14="http://schemas.microsoft.com/office/powerpoint/2010/main" val="30143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62"/>
                                        </p:tgtEl>
                                      </p:cBhvr>
                                    </p:animEffect>
                                    <p:set>
                                      <p:cBhvr>
                                        <p:cTn id="7" dur="1" fill="hold">
                                          <p:stCondLst>
                                            <p:cond delay="499"/>
                                          </p:stCondLst>
                                        </p:cTn>
                                        <p:tgtEl>
                                          <p:spTgt spid="62"/>
                                        </p:tgtEl>
                                        <p:attrNameLst>
                                          <p:attrName>style.visibility</p:attrName>
                                        </p:attrNameLst>
                                      </p:cBhvr>
                                      <p:to>
                                        <p:strVal val="hidden"/>
                                      </p:to>
                                    </p:set>
                                  </p:childTnLst>
                                </p:cTn>
                              </p:par>
                            </p:childTnLst>
                          </p:cTn>
                        </p:par>
                        <p:par>
                          <p:cTn id="8" fill="hold">
                            <p:stCondLst>
                              <p:cond delay="500"/>
                            </p:stCondLst>
                            <p:childTnLst>
                              <p:par>
                                <p:cTn id="9" presetID="4" presetClass="exit" presetSubtype="16" fill="hold" grpId="0" nodeType="afterEffect">
                                  <p:stCondLst>
                                    <p:cond delay="0"/>
                                  </p:stCondLst>
                                  <p:childTnLst>
                                    <p:animEffect transition="out" filter="box(in)">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2.08333E-7 -3.7037E-7 L -0.07878 -3.7037E-7 " pathEditMode="relative" rAng="0" ptsTypes="AA">
                                      <p:cBhvr>
                                        <p:cTn id="14" dur="500" fill="hold"/>
                                        <p:tgtEl>
                                          <p:spTgt spid="63"/>
                                        </p:tgtEl>
                                        <p:attrNameLst>
                                          <p:attrName>ppt_x</p:attrName>
                                          <p:attrName>ppt_y</p:attrName>
                                        </p:attrNameLst>
                                      </p:cBhvr>
                                      <p:rCtr x="-3945" y="0"/>
                                    </p:animMotion>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par>
                          <p:cTn id="21" fill="hold">
                            <p:stCondLst>
                              <p:cond delay="1500"/>
                            </p:stCondLst>
                            <p:childTnLst>
                              <p:par>
                                <p:cTn id="22" presetID="0" presetClass="path" presetSubtype="0" accel="50000" decel="50000" fill="hold" grpId="0" nodeType="afterEffect">
                                  <p:stCondLst>
                                    <p:cond delay="0"/>
                                  </p:stCondLst>
                                  <p:childTnLst>
                                    <p:animMotion origin="layout" path="M -2.08333E-6 -3.7037E-7 L 0.06302 -0.17593 " pathEditMode="relative" rAng="0" ptsTypes="AA">
                                      <p:cBhvr>
                                        <p:cTn id="23" dur="500" fill="hold"/>
                                        <p:tgtEl>
                                          <p:spTgt spid="66"/>
                                        </p:tgtEl>
                                        <p:attrNameLst>
                                          <p:attrName>ppt_x</p:attrName>
                                          <p:attrName>ppt_y</p:attrName>
                                        </p:attrNameLst>
                                      </p:cBhvr>
                                      <p:rCtr x="3151" y="-8796"/>
                                    </p:animMotion>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9" grpId="0" animBg="1"/>
      <p:bldP spid="62" grpId="0" animBg="1"/>
      <p:bldP spid="63" grpId="0"/>
      <p:bldP spid="65" grpId="0" animBg="1"/>
      <p:bldP spid="66" grpId="0"/>
      <p:bldP spid="67"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30" name="标题 64">
            <a:extLst>
              <a:ext uri="{FF2B5EF4-FFF2-40B4-BE49-F238E27FC236}">
                <a16:creationId xmlns:a16="http://schemas.microsoft.com/office/drawing/2014/main" id="{AB63217A-9305-E542-A56A-AF93DBFE7462}"/>
              </a:ext>
            </a:extLst>
          </p:cNvPr>
          <p:cNvSpPr>
            <a:spLocks noGrp="1"/>
          </p:cNvSpPr>
          <p:nvPr>
            <p:ph type="title"/>
          </p:nvPr>
        </p:nvSpPr>
        <p:spPr>
          <a:xfrm>
            <a:off x="746641" y="1031661"/>
            <a:ext cx="9878172" cy="808225"/>
          </a:xfrm>
        </p:spPr>
        <p:txBody>
          <a:bodyPr/>
          <a:lstStyle/>
          <a:p>
            <a:pPr>
              <a:spcBef>
                <a:spcPct val="600000"/>
              </a:spcBef>
              <a:defRPr/>
            </a:pPr>
            <a:r>
              <a:rPr lang="en-US" altLang="zh-CN" sz="3600" dirty="0"/>
              <a:t>m=3</a:t>
            </a:r>
            <a:r>
              <a:rPr lang="zh-CN" altLang="en-US" sz="3600" dirty="0"/>
              <a:t>，第二层结点分裂</a:t>
            </a:r>
          </a:p>
        </p:txBody>
      </p:sp>
      <p:sp>
        <p:nvSpPr>
          <p:cNvPr id="36" name="Rectangle 30">
            <a:extLst>
              <a:ext uri="{FF2B5EF4-FFF2-40B4-BE49-F238E27FC236}">
                <a16:creationId xmlns:a16="http://schemas.microsoft.com/office/drawing/2014/main" id="{47FB76BA-1CCC-4212-9F29-78E47B60A35E}"/>
              </a:ext>
            </a:extLst>
          </p:cNvPr>
          <p:cNvSpPr>
            <a:spLocks noChangeArrowheads="1"/>
          </p:cNvSpPr>
          <p:nvPr/>
        </p:nvSpPr>
        <p:spPr bwMode="auto">
          <a:xfrm>
            <a:off x="5636703" y="3717199"/>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37" name="Rectangle 30">
            <a:extLst>
              <a:ext uri="{FF2B5EF4-FFF2-40B4-BE49-F238E27FC236}">
                <a16:creationId xmlns:a16="http://schemas.microsoft.com/office/drawing/2014/main" id="{82F2D63E-F8CC-433F-87F1-4DDB53262936}"/>
              </a:ext>
            </a:extLst>
          </p:cNvPr>
          <p:cNvSpPr>
            <a:spLocks noChangeArrowheads="1"/>
          </p:cNvSpPr>
          <p:nvPr/>
        </p:nvSpPr>
        <p:spPr bwMode="auto">
          <a:xfrm>
            <a:off x="2756978"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19</a:t>
            </a:r>
          </a:p>
        </p:txBody>
      </p:sp>
      <p:sp>
        <p:nvSpPr>
          <p:cNvPr id="38" name="Rectangle 30">
            <a:extLst>
              <a:ext uri="{FF2B5EF4-FFF2-40B4-BE49-F238E27FC236}">
                <a16:creationId xmlns:a16="http://schemas.microsoft.com/office/drawing/2014/main" id="{9335C6CE-7104-46BA-9951-D2BF3F60F7E9}"/>
              </a:ext>
            </a:extLst>
          </p:cNvPr>
          <p:cNvSpPr>
            <a:spLocks noChangeArrowheads="1"/>
          </p:cNvSpPr>
          <p:nvPr/>
        </p:nvSpPr>
        <p:spPr bwMode="auto">
          <a:xfrm>
            <a:off x="3980941"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21</a:t>
            </a:r>
          </a:p>
        </p:txBody>
      </p:sp>
      <p:sp>
        <p:nvSpPr>
          <p:cNvPr id="39" name="Rectangle 30">
            <a:extLst>
              <a:ext uri="{FF2B5EF4-FFF2-40B4-BE49-F238E27FC236}">
                <a16:creationId xmlns:a16="http://schemas.microsoft.com/office/drawing/2014/main" id="{2A380377-B526-4CB9-8DCC-E3C384B8611F}"/>
              </a:ext>
            </a:extLst>
          </p:cNvPr>
          <p:cNvSpPr>
            <a:spLocks noChangeArrowheads="1"/>
          </p:cNvSpPr>
          <p:nvPr/>
        </p:nvSpPr>
        <p:spPr bwMode="auto">
          <a:xfrm>
            <a:off x="4628641" y="2708903"/>
            <a:ext cx="863600"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18 33 </a:t>
            </a:r>
          </a:p>
        </p:txBody>
      </p:sp>
      <p:sp>
        <p:nvSpPr>
          <p:cNvPr id="40" name="Rectangle 30">
            <a:extLst>
              <a:ext uri="{FF2B5EF4-FFF2-40B4-BE49-F238E27FC236}">
                <a16:creationId xmlns:a16="http://schemas.microsoft.com/office/drawing/2014/main" id="{086E8547-007F-4210-A6F9-4C206826A71B}"/>
              </a:ext>
            </a:extLst>
          </p:cNvPr>
          <p:cNvSpPr>
            <a:spLocks noChangeArrowheads="1"/>
          </p:cNvSpPr>
          <p:nvPr/>
        </p:nvSpPr>
        <p:spPr bwMode="auto">
          <a:xfrm>
            <a:off x="1622709" y="3734665"/>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12 </a:t>
            </a:r>
          </a:p>
        </p:txBody>
      </p:sp>
      <p:sp>
        <p:nvSpPr>
          <p:cNvPr id="41" name="Rectangle 30">
            <a:extLst>
              <a:ext uri="{FF2B5EF4-FFF2-40B4-BE49-F238E27FC236}">
                <a16:creationId xmlns:a16="http://schemas.microsoft.com/office/drawing/2014/main" id="{9902F135-FBB4-4FDA-B823-6D6539FA7DBE}"/>
              </a:ext>
            </a:extLst>
          </p:cNvPr>
          <p:cNvSpPr>
            <a:spLocks noChangeArrowheads="1"/>
          </p:cNvSpPr>
          <p:nvPr/>
        </p:nvSpPr>
        <p:spPr bwMode="auto">
          <a:xfrm>
            <a:off x="812291"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10 </a:t>
            </a:r>
          </a:p>
        </p:txBody>
      </p:sp>
      <p:sp>
        <p:nvSpPr>
          <p:cNvPr id="42" name="Rectangle 30">
            <a:extLst>
              <a:ext uri="{FF2B5EF4-FFF2-40B4-BE49-F238E27FC236}">
                <a16:creationId xmlns:a16="http://schemas.microsoft.com/office/drawing/2014/main" id="{7AE8EC9F-DF1F-43EC-8680-50395725D6F9}"/>
              </a:ext>
            </a:extLst>
          </p:cNvPr>
          <p:cNvSpPr>
            <a:spLocks noChangeArrowheads="1"/>
          </p:cNvSpPr>
          <p:nvPr/>
        </p:nvSpPr>
        <p:spPr bwMode="auto">
          <a:xfrm>
            <a:off x="1820353"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14 15 </a:t>
            </a:r>
          </a:p>
        </p:txBody>
      </p:sp>
      <p:sp>
        <p:nvSpPr>
          <p:cNvPr id="43" name="Rectangle 30">
            <a:extLst>
              <a:ext uri="{FF2B5EF4-FFF2-40B4-BE49-F238E27FC236}">
                <a16:creationId xmlns:a16="http://schemas.microsoft.com/office/drawing/2014/main" id="{3F9AD7E6-CFB1-47A9-B1EA-914EF59E9F3C}"/>
              </a:ext>
            </a:extLst>
          </p:cNvPr>
          <p:cNvSpPr>
            <a:spLocks noChangeArrowheads="1"/>
          </p:cNvSpPr>
          <p:nvPr/>
        </p:nvSpPr>
        <p:spPr bwMode="auto">
          <a:xfrm>
            <a:off x="5133466"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24 </a:t>
            </a:r>
          </a:p>
        </p:txBody>
      </p:sp>
      <p:sp>
        <p:nvSpPr>
          <p:cNvPr id="44" name="Rectangle 30">
            <a:extLst>
              <a:ext uri="{FF2B5EF4-FFF2-40B4-BE49-F238E27FC236}">
                <a16:creationId xmlns:a16="http://schemas.microsoft.com/office/drawing/2014/main" id="{1A130262-4C9E-4F24-A0C3-79EF5E6F4B25}"/>
              </a:ext>
            </a:extLst>
          </p:cNvPr>
          <p:cNvSpPr>
            <a:spLocks noChangeArrowheads="1"/>
          </p:cNvSpPr>
          <p:nvPr/>
        </p:nvSpPr>
        <p:spPr bwMode="auto">
          <a:xfrm>
            <a:off x="6212966"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31 </a:t>
            </a:r>
          </a:p>
        </p:txBody>
      </p:sp>
      <p:sp>
        <p:nvSpPr>
          <p:cNvPr id="76" name="Line 16">
            <a:extLst>
              <a:ext uri="{FF2B5EF4-FFF2-40B4-BE49-F238E27FC236}">
                <a16:creationId xmlns:a16="http://schemas.microsoft.com/office/drawing/2014/main" id="{B9316CA7-49EA-4C15-9913-1968D3E1AC50}"/>
              </a:ext>
            </a:extLst>
          </p:cNvPr>
          <p:cNvSpPr>
            <a:spLocks noChangeShapeType="1"/>
          </p:cNvSpPr>
          <p:nvPr/>
        </p:nvSpPr>
        <p:spPr bwMode="auto">
          <a:xfrm flipH="1">
            <a:off x="2396617" y="2924853"/>
            <a:ext cx="2232025" cy="792346"/>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7" name="Line 17">
            <a:extLst>
              <a:ext uri="{FF2B5EF4-FFF2-40B4-BE49-F238E27FC236}">
                <a16:creationId xmlns:a16="http://schemas.microsoft.com/office/drawing/2014/main" id="{C8FDACC0-2E46-4FC7-B1E5-B8B9A039DDB0}"/>
              </a:ext>
            </a:extLst>
          </p:cNvPr>
          <p:cNvSpPr>
            <a:spLocks noChangeShapeType="1"/>
          </p:cNvSpPr>
          <p:nvPr/>
        </p:nvSpPr>
        <p:spPr bwMode="auto">
          <a:xfrm flipH="1">
            <a:off x="5060441" y="3069349"/>
            <a:ext cx="36512" cy="647850"/>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8" name="Line 18">
            <a:extLst>
              <a:ext uri="{FF2B5EF4-FFF2-40B4-BE49-F238E27FC236}">
                <a16:creationId xmlns:a16="http://schemas.microsoft.com/office/drawing/2014/main" id="{0532AA8E-D699-48FD-935D-BB96577B9F7A}"/>
              </a:ext>
            </a:extLst>
          </p:cNvPr>
          <p:cNvSpPr>
            <a:spLocks noChangeShapeType="1"/>
          </p:cNvSpPr>
          <p:nvPr/>
        </p:nvSpPr>
        <p:spPr bwMode="auto">
          <a:xfrm>
            <a:off x="5492240" y="2889125"/>
            <a:ext cx="3238992" cy="836960"/>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79" name="Line 19">
            <a:extLst>
              <a:ext uri="{FF2B5EF4-FFF2-40B4-BE49-F238E27FC236}">
                <a16:creationId xmlns:a16="http://schemas.microsoft.com/office/drawing/2014/main" id="{24226733-A9D9-4E72-B28C-BB4A90494D6E}"/>
              </a:ext>
            </a:extLst>
          </p:cNvPr>
          <p:cNvSpPr>
            <a:spLocks noChangeShapeType="1"/>
          </p:cNvSpPr>
          <p:nvPr/>
        </p:nvSpPr>
        <p:spPr bwMode="auto">
          <a:xfrm flipH="1">
            <a:off x="1244091" y="4006192"/>
            <a:ext cx="431081" cy="936842"/>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0" name="Line 20">
            <a:extLst>
              <a:ext uri="{FF2B5EF4-FFF2-40B4-BE49-F238E27FC236}">
                <a16:creationId xmlns:a16="http://schemas.microsoft.com/office/drawing/2014/main" id="{8A731FC1-67F0-4826-9B64-005C6BE0062D}"/>
              </a:ext>
            </a:extLst>
          </p:cNvPr>
          <p:cNvSpPr>
            <a:spLocks noChangeShapeType="1"/>
          </p:cNvSpPr>
          <p:nvPr/>
        </p:nvSpPr>
        <p:spPr bwMode="auto">
          <a:xfrm>
            <a:off x="2053789" y="4077644"/>
            <a:ext cx="198363" cy="865390"/>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1" name="Line 21">
            <a:extLst>
              <a:ext uri="{FF2B5EF4-FFF2-40B4-BE49-F238E27FC236}">
                <a16:creationId xmlns:a16="http://schemas.microsoft.com/office/drawing/2014/main" id="{0E6C38CF-3EA4-40E1-91FD-4681C282E4F4}"/>
              </a:ext>
            </a:extLst>
          </p:cNvPr>
          <p:cNvSpPr>
            <a:spLocks noChangeShapeType="1"/>
          </p:cNvSpPr>
          <p:nvPr/>
        </p:nvSpPr>
        <p:spPr bwMode="auto">
          <a:xfrm>
            <a:off x="5204903" y="4114166"/>
            <a:ext cx="287338" cy="828867"/>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2" name="Line 22">
            <a:extLst>
              <a:ext uri="{FF2B5EF4-FFF2-40B4-BE49-F238E27FC236}">
                <a16:creationId xmlns:a16="http://schemas.microsoft.com/office/drawing/2014/main" id="{91551B48-D6A2-473D-A00A-93BF97CBBA67}"/>
              </a:ext>
            </a:extLst>
          </p:cNvPr>
          <p:cNvSpPr>
            <a:spLocks noChangeShapeType="1"/>
          </p:cNvSpPr>
          <p:nvPr/>
        </p:nvSpPr>
        <p:spPr bwMode="auto">
          <a:xfrm>
            <a:off x="5349366" y="4006191"/>
            <a:ext cx="1223962" cy="936842"/>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3" name="Rectangle 30">
            <a:extLst>
              <a:ext uri="{FF2B5EF4-FFF2-40B4-BE49-F238E27FC236}">
                <a16:creationId xmlns:a16="http://schemas.microsoft.com/office/drawing/2014/main" id="{FFBFE561-F901-4652-9B6A-3E132DE1CF85}"/>
              </a:ext>
            </a:extLst>
          </p:cNvPr>
          <p:cNvSpPr>
            <a:spLocks noChangeArrowheads="1"/>
          </p:cNvSpPr>
          <p:nvPr/>
        </p:nvSpPr>
        <p:spPr bwMode="auto">
          <a:xfrm>
            <a:off x="4411153" y="3717199"/>
            <a:ext cx="1370013" cy="360445"/>
          </a:xfrm>
          <a:prstGeom prst="rect">
            <a:avLst/>
          </a:prstGeom>
          <a:solidFill>
            <a:schemeClr val="bg1"/>
          </a:solidFill>
          <a:ln w="22225">
            <a:solidFill>
              <a:srgbClr val="FF0000"/>
            </a:solidFill>
            <a:prstDash val="lgDash"/>
            <a:miter lim="800000"/>
            <a:headEnd/>
            <a:tailEnd/>
          </a:ln>
        </p:spPr>
        <p:txBody>
          <a:bodyPr/>
          <a:lstStyle/>
          <a:p>
            <a:r>
              <a:rPr lang="en-US" altLang="zh-CN" sz="1800" dirty="0">
                <a:latin typeface="Lucida Fax" panose="02060602050505020204" pitchFamily="18" charset="0"/>
                <a:ea typeface="微软雅黑" pitchFamily="34" charset="-122"/>
              </a:rPr>
              <a:t>20</a:t>
            </a:r>
            <a:r>
              <a:rPr lang="en-US" altLang="zh-CN" sz="1800" dirty="0">
                <a:solidFill>
                  <a:srgbClr val="FF0000"/>
                </a:solidFill>
                <a:latin typeface="Lucida Fax" panose="02060602050505020204" pitchFamily="18" charset="0"/>
                <a:ea typeface="微软雅黑" pitchFamily="34" charset="-122"/>
              </a:rPr>
              <a:t> </a:t>
            </a:r>
            <a:r>
              <a:rPr lang="en-US" altLang="zh-CN" sz="1800" dirty="0">
                <a:latin typeface="Lucida Fax" panose="02060602050505020204" pitchFamily="18" charset="0"/>
                <a:ea typeface="微软雅黑" pitchFamily="34" charset="-122"/>
              </a:rPr>
              <a:t>23 30</a:t>
            </a:r>
          </a:p>
        </p:txBody>
      </p:sp>
      <p:sp>
        <p:nvSpPr>
          <p:cNvPr id="84" name="Line 26">
            <a:extLst>
              <a:ext uri="{FF2B5EF4-FFF2-40B4-BE49-F238E27FC236}">
                <a16:creationId xmlns:a16="http://schemas.microsoft.com/office/drawing/2014/main" id="{21772853-BDCF-48AD-B180-06F442BDF7E9}"/>
              </a:ext>
            </a:extLst>
          </p:cNvPr>
          <p:cNvSpPr>
            <a:spLocks noChangeShapeType="1"/>
          </p:cNvSpPr>
          <p:nvPr/>
        </p:nvSpPr>
        <p:spPr bwMode="auto">
          <a:xfrm flipH="1">
            <a:off x="3188777" y="4077422"/>
            <a:ext cx="1289804" cy="865612"/>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5" name="Line 27">
            <a:extLst>
              <a:ext uri="{FF2B5EF4-FFF2-40B4-BE49-F238E27FC236}">
                <a16:creationId xmlns:a16="http://schemas.microsoft.com/office/drawing/2014/main" id="{F373BA37-2DBF-476E-8C62-757D443DE638}"/>
              </a:ext>
            </a:extLst>
          </p:cNvPr>
          <p:cNvSpPr>
            <a:spLocks noChangeShapeType="1"/>
          </p:cNvSpPr>
          <p:nvPr/>
        </p:nvSpPr>
        <p:spPr bwMode="auto">
          <a:xfrm flipH="1">
            <a:off x="4484177" y="4114166"/>
            <a:ext cx="360363" cy="828867"/>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86" name="Text Box 28">
            <a:extLst>
              <a:ext uri="{FF2B5EF4-FFF2-40B4-BE49-F238E27FC236}">
                <a16:creationId xmlns:a16="http://schemas.microsoft.com/office/drawing/2014/main" id="{E47CB280-6F7B-4A6C-A12F-F744728C1722}"/>
              </a:ext>
            </a:extLst>
          </p:cNvPr>
          <p:cNvSpPr txBox="1">
            <a:spLocks noChangeArrowheads="1"/>
          </p:cNvSpPr>
          <p:nvPr/>
        </p:nvSpPr>
        <p:spPr bwMode="auto">
          <a:xfrm>
            <a:off x="5133467" y="3717199"/>
            <a:ext cx="504825" cy="369332"/>
          </a:xfrm>
          <a:prstGeom prst="rect">
            <a:avLst/>
          </a:prstGeom>
          <a:noFill/>
          <a:ln w="222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30</a:t>
            </a:r>
          </a:p>
        </p:txBody>
      </p:sp>
      <p:sp>
        <p:nvSpPr>
          <p:cNvPr id="87" name="Rectangle 30">
            <a:extLst>
              <a:ext uri="{FF2B5EF4-FFF2-40B4-BE49-F238E27FC236}">
                <a16:creationId xmlns:a16="http://schemas.microsoft.com/office/drawing/2014/main" id="{B7EF6B42-E24D-4FD6-8C24-660ADDA7EE4E}"/>
              </a:ext>
            </a:extLst>
          </p:cNvPr>
          <p:cNvSpPr>
            <a:spLocks noChangeArrowheads="1"/>
          </p:cNvSpPr>
          <p:nvPr/>
        </p:nvSpPr>
        <p:spPr bwMode="auto">
          <a:xfrm>
            <a:off x="3344229" y="3734665"/>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 </a:t>
            </a:r>
          </a:p>
        </p:txBody>
      </p:sp>
      <p:sp>
        <p:nvSpPr>
          <p:cNvPr id="88" name="Text Box 30">
            <a:extLst>
              <a:ext uri="{FF2B5EF4-FFF2-40B4-BE49-F238E27FC236}">
                <a16:creationId xmlns:a16="http://schemas.microsoft.com/office/drawing/2014/main" id="{FCAE9438-4750-4468-B143-FF3FF7322647}"/>
              </a:ext>
            </a:extLst>
          </p:cNvPr>
          <p:cNvSpPr txBox="1">
            <a:spLocks noChangeArrowheads="1"/>
          </p:cNvSpPr>
          <p:nvPr/>
        </p:nvSpPr>
        <p:spPr bwMode="auto">
          <a:xfrm>
            <a:off x="4412742" y="3717199"/>
            <a:ext cx="504825" cy="369332"/>
          </a:xfrm>
          <a:prstGeom prst="rect">
            <a:avLst/>
          </a:prstGeom>
          <a:noFill/>
          <a:ln w="222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rPr>
              <a:t>20</a:t>
            </a:r>
          </a:p>
        </p:txBody>
      </p:sp>
      <p:sp>
        <p:nvSpPr>
          <p:cNvPr id="89" name="Rectangle 30">
            <a:extLst>
              <a:ext uri="{FF2B5EF4-FFF2-40B4-BE49-F238E27FC236}">
                <a16:creationId xmlns:a16="http://schemas.microsoft.com/office/drawing/2014/main" id="{65A0D4D5-598A-45D0-83BF-B770961A262C}"/>
              </a:ext>
            </a:extLst>
          </p:cNvPr>
          <p:cNvSpPr>
            <a:spLocks noChangeArrowheads="1"/>
          </p:cNvSpPr>
          <p:nvPr/>
        </p:nvSpPr>
        <p:spPr bwMode="auto">
          <a:xfrm>
            <a:off x="4412742" y="2708903"/>
            <a:ext cx="1368425" cy="360446"/>
          </a:xfrm>
          <a:prstGeom prst="rect">
            <a:avLst/>
          </a:prstGeom>
          <a:solidFill>
            <a:schemeClr val="bg1"/>
          </a:solidFill>
          <a:ln w="22225">
            <a:solidFill>
              <a:srgbClr val="FF0000"/>
            </a:solidFill>
            <a:prstDash val="solid"/>
            <a:miter lim="800000"/>
            <a:headEnd/>
            <a:tailEnd/>
          </a:ln>
        </p:spPr>
        <p:txBody>
          <a:bodyPr/>
          <a:lstStyle/>
          <a:p>
            <a:r>
              <a:rPr lang="en-US" altLang="zh-CN" sz="1800" dirty="0">
                <a:latin typeface="Lucida Fax" panose="02060602050505020204" pitchFamily="18" charset="0"/>
                <a:ea typeface="微软雅黑" pitchFamily="34" charset="-122"/>
              </a:rPr>
              <a:t>18      33 </a:t>
            </a:r>
          </a:p>
        </p:txBody>
      </p:sp>
      <p:sp>
        <p:nvSpPr>
          <p:cNvPr id="90" name="Text Box 32">
            <a:extLst>
              <a:ext uri="{FF2B5EF4-FFF2-40B4-BE49-F238E27FC236}">
                <a16:creationId xmlns:a16="http://schemas.microsoft.com/office/drawing/2014/main" id="{7A282A3F-C686-47FF-9491-AE702BC0EE08}"/>
              </a:ext>
            </a:extLst>
          </p:cNvPr>
          <p:cNvSpPr txBox="1">
            <a:spLocks noChangeArrowheads="1"/>
          </p:cNvSpPr>
          <p:nvPr/>
        </p:nvSpPr>
        <p:spPr bwMode="auto">
          <a:xfrm>
            <a:off x="4773104" y="3717199"/>
            <a:ext cx="504825" cy="369332"/>
          </a:xfrm>
          <a:prstGeom prst="rect">
            <a:avLst/>
          </a:prstGeom>
          <a:noFill/>
          <a:ln w="22225">
            <a:noFill/>
            <a:miter lim="800000"/>
            <a:headEnd/>
            <a:tailEnd/>
          </a:ln>
        </p:spPr>
        <p:txBody>
          <a:bodyPr>
            <a:spAutoFit/>
          </a:bodyPr>
          <a:lstStyle/>
          <a:p>
            <a:pPr>
              <a:spcBef>
                <a:spcPct val="600000"/>
              </a:spcBef>
            </a:pPr>
            <a:r>
              <a:rPr lang="en-US" altLang="zh-CN" sz="1800" dirty="0">
                <a:solidFill>
                  <a:srgbClr val="FF0000"/>
                </a:solidFill>
                <a:latin typeface="Lucida Fax" panose="02060602050505020204" pitchFamily="18" charset="0"/>
                <a:ea typeface="微软雅黑" panose="020B0503020204020204" pitchFamily="34" charset="-122"/>
              </a:rPr>
              <a:t>23</a:t>
            </a:r>
          </a:p>
        </p:txBody>
      </p:sp>
      <p:sp>
        <p:nvSpPr>
          <p:cNvPr id="91" name="Line 33">
            <a:extLst>
              <a:ext uri="{FF2B5EF4-FFF2-40B4-BE49-F238E27FC236}">
                <a16:creationId xmlns:a16="http://schemas.microsoft.com/office/drawing/2014/main" id="{4F1FDF53-7171-4E3F-98D2-5E88B74693BD}"/>
              </a:ext>
            </a:extLst>
          </p:cNvPr>
          <p:cNvSpPr>
            <a:spLocks noChangeShapeType="1"/>
          </p:cNvSpPr>
          <p:nvPr/>
        </p:nvSpPr>
        <p:spPr bwMode="auto">
          <a:xfrm flipH="1">
            <a:off x="3836477" y="3069348"/>
            <a:ext cx="935036" cy="675485"/>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2" name="Line 34">
            <a:extLst>
              <a:ext uri="{FF2B5EF4-FFF2-40B4-BE49-F238E27FC236}">
                <a16:creationId xmlns:a16="http://schemas.microsoft.com/office/drawing/2014/main" id="{58EC3C59-323F-4626-BA84-D033FEF44C76}"/>
              </a:ext>
            </a:extLst>
          </p:cNvPr>
          <p:cNvSpPr>
            <a:spLocks noChangeShapeType="1"/>
          </p:cNvSpPr>
          <p:nvPr/>
        </p:nvSpPr>
        <p:spPr bwMode="auto">
          <a:xfrm>
            <a:off x="5349366" y="3069349"/>
            <a:ext cx="673006" cy="666531"/>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3" name="Line 35">
            <a:extLst>
              <a:ext uri="{FF2B5EF4-FFF2-40B4-BE49-F238E27FC236}">
                <a16:creationId xmlns:a16="http://schemas.microsoft.com/office/drawing/2014/main" id="{9E91014C-6F6D-432F-9B2D-44DC0B3A5E32}"/>
              </a:ext>
            </a:extLst>
          </p:cNvPr>
          <p:cNvSpPr>
            <a:spLocks noChangeShapeType="1"/>
          </p:cNvSpPr>
          <p:nvPr/>
        </p:nvSpPr>
        <p:spPr bwMode="auto">
          <a:xfrm flipH="1">
            <a:off x="3117340" y="4077644"/>
            <a:ext cx="285749" cy="865389"/>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4" name="Line 36">
            <a:extLst>
              <a:ext uri="{FF2B5EF4-FFF2-40B4-BE49-F238E27FC236}">
                <a16:creationId xmlns:a16="http://schemas.microsoft.com/office/drawing/2014/main" id="{E5EBC73A-972A-4AB3-BE48-8A18D74FB82B}"/>
              </a:ext>
            </a:extLst>
          </p:cNvPr>
          <p:cNvSpPr>
            <a:spLocks noChangeShapeType="1"/>
          </p:cNvSpPr>
          <p:nvPr/>
        </p:nvSpPr>
        <p:spPr bwMode="auto">
          <a:xfrm>
            <a:off x="3739733" y="4086530"/>
            <a:ext cx="601572" cy="856503"/>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5" name="Line 37">
            <a:extLst>
              <a:ext uri="{FF2B5EF4-FFF2-40B4-BE49-F238E27FC236}">
                <a16:creationId xmlns:a16="http://schemas.microsoft.com/office/drawing/2014/main" id="{04B06F00-C17F-4C6D-973D-2A221C33C427}"/>
              </a:ext>
            </a:extLst>
          </p:cNvPr>
          <p:cNvSpPr>
            <a:spLocks noChangeShapeType="1"/>
          </p:cNvSpPr>
          <p:nvPr/>
        </p:nvSpPr>
        <p:spPr bwMode="auto">
          <a:xfrm flipH="1">
            <a:off x="5492240" y="4086530"/>
            <a:ext cx="215899" cy="856503"/>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6" name="Line 38">
            <a:extLst>
              <a:ext uri="{FF2B5EF4-FFF2-40B4-BE49-F238E27FC236}">
                <a16:creationId xmlns:a16="http://schemas.microsoft.com/office/drawing/2014/main" id="{CDA7BAB1-8EEC-41F8-8421-4843E80E2416}"/>
              </a:ext>
            </a:extLst>
          </p:cNvPr>
          <p:cNvSpPr>
            <a:spLocks noChangeShapeType="1"/>
          </p:cNvSpPr>
          <p:nvPr/>
        </p:nvSpPr>
        <p:spPr bwMode="auto">
          <a:xfrm>
            <a:off x="6022372" y="4077644"/>
            <a:ext cx="622394" cy="865390"/>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97" name="Rectangle 30">
            <a:extLst>
              <a:ext uri="{FF2B5EF4-FFF2-40B4-BE49-F238E27FC236}">
                <a16:creationId xmlns:a16="http://schemas.microsoft.com/office/drawing/2014/main" id="{3E1E2854-9D2B-40CE-9B3F-FA7AD6511F0F}"/>
              </a:ext>
            </a:extLst>
          </p:cNvPr>
          <p:cNvSpPr>
            <a:spLocks noChangeArrowheads="1"/>
          </p:cNvSpPr>
          <p:nvPr/>
        </p:nvSpPr>
        <p:spPr bwMode="auto">
          <a:xfrm>
            <a:off x="8344237" y="3716977"/>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48 52 </a:t>
            </a:r>
          </a:p>
        </p:txBody>
      </p:sp>
      <p:sp>
        <p:nvSpPr>
          <p:cNvPr id="98" name="Rectangle 30">
            <a:extLst>
              <a:ext uri="{FF2B5EF4-FFF2-40B4-BE49-F238E27FC236}">
                <a16:creationId xmlns:a16="http://schemas.microsoft.com/office/drawing/2014/main" id="{07FAA0C0-E78A-4D43-A287-6BE9FEEAD370}"/>
              </a:ext>
            </a:extLst>
          </p:cNvPr>
          <p:cNvSpPr>
            <a:spLocks noChangeArrowheads="1"/>
          </p:cNvSpPr>
          <p:nvPr/>
        </p:nvSpPr>
        <p:spPr bwMode="auto">
          <a:xfrm>
            <a:off x="7292466" y="494303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45 47 </a:t>
            </a:r>
          </a:p>
        </p:txBody>
      </p:sp>
      <p:sp>
        <p:nvSpPr>
          <p:cNvPr id="99" name="Rectangle 30">
            <a:extLst>
              <a:ext uri="{FF2B5EF4-FFF2-40B4-BE49-F238E27FC236}">
                <a16:creationId xmlns:a16="http://schemas.microsoft.com/office/drawing/2014/main" id="{239034C2-0D7F-41D0-A7E3-5FD407C25473}"/>
              </a:ext>
            </a:extLst>
          </p:cNvPr>
          <p:cNvSpPr>
            <a:spLocks noChangeArrowheads="1"/>
          </p:cNvSpPr>
          <p:nvPr/>
        </p:nvSpPr>
        <p:spPr bwMode="auto">
          <a:xfrm>
            <a:off x="8445263" y="4941445"/>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50</a:t>
            </a:r>
            <a:endParaRPr lang="en-US" altLang="zh-CN" sz="1800" dirty="0">
              <a:latin typeface="Lucida Fax" panose="02060602050505020204" pitchFamily="18" charset="0"/>
              <a:ea typeface="微软雅黑" pitchFamily="34" charset="-122"/>
            </a:endParaRPr>
          </a:p>
        </p:txBody>
      </p:sp>
      <p:sp>
        <p:nvSpPr>
          <p:cNvPr id="100" name="Line 23">
            <a:extLst>
              <a:ext uri="{FF2B5EF4-FFF2-40B4-BE49-F238E27FC236}">
                <a16:creationId xmlns:a16="http://schemas.microsoft.com/office/drawing/2014/main" id="{D6648B55-EB9A-43A6-AEAE-084C600FF16D}"/>
              </a:ext>
            </a:extLst>
          </p:cNvPr>
          <p:cNvSpPr>
            <a:spLocks noChangeShapeType="1"/>
          </p:cNvSpPr>
          <p:nvPr/>
        </p:nvSpPr>
        <p:spPr bwMode="auto">
          <a:xfrm flipH="1">
            <a:off x="7652827" y="4077421"/>
            <a:ext cx="792435" cy="865611"/>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101" name="Line 24">
            <a:extLst>
              <a:ext uri="{FF2B5EF4-FFF2-40B4-BE49-F238E27FC236}">
                <a16:creationId xmlns:a16="http://schemas.microsoft.com/office/drawing/2014/main" id="{2B88E662-ACB2-4A9E-8885-E2197192664C}"/>
              </a:ext>
            </a:extLst>
          </p:cNvPr>
          <p:cNvSpPr>
            <a:spLocks noChangeShapeType="1"/>
          </p:cNvSpPr>
          <p:nvPr/>
        </p:nvSpPr>
        <p:spPr bwMode="auto">
          <a:xfrm>
            <a:off x="8731232" y="4077421"/>
            <a:ext cx="182082" cy="86402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102" name="Rectangle 30">
            <a:extLst>
              <a:ext uri="{FF2B5EF4-FFF2-40B4-BE49-F238E27FC236}">
                <a16:creationId xmlns:a16="http://schemas.microsoft.com/office/drawing/2014/main" id="{4F14C25A-E912-4946-B594-98907269A397}"/>
              </a:ext>
            </a:extLst>
          </p:cNvPr>
          <p:cNvSpPr>
            <a:spLocks noChangeArrowheads="1"/>
          </p:cNvSpPr>
          <p:nvPr/>
        </p:nvSpPr>
        <p:spPr bwMode="auto">
          <a:xfrm>
            <a:off x="9464413" y="4941667"/>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55</a:t>
            </a:r>
            <a:endParaRPr lang="en-US" altLang="zh-CN" sz="1800" dirty="0">
              <a:latin typeface="Lucida Fax" panose="02060602050505020204" pitchFamily="18" charset="0"/>
              <a:ea typeface="微软雅黑" pitchFamily="34" charset="-122"/>
            </a:endParaRPr>
          </a:p>
        </p:txBody>
      </p:sp>
      <p:sp>
        <p:nvSpPr>
          <p:cNvPr id="103" name="Line 24">
            <a:extLst>
              <a:ext uri="{FF2B5EF4-FFF2-40B4-BE49-F238E27FC236}">
                <a16:creationId xmlns:a16="http://schemas.microsoft.com/office/drawing/2014/main" id="{E2D1139A-8E50-415E-97E5-79FE5FBC4AC9}"/>
              </a:ext>
            </a:extLst>
          </p:cNvPr>
          <p:cNvSpPr>
            <a:spLocks noChangeShapeType="1"/>
          </p:cNvSpPr>
          <p:nvPr/>
        </p:nvSpPr>
        <p:spPr bwMode="auto">
          <a:xfrm>
            <a:off x="9202511" y="4077422"/>
            <a:ext cx="369913" cy="86424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Tree>
    <p:extLst>
      <p:ext uri="{BB962C8B-B14F-4D97-AF65-F5344CB8AC3E}">
        <p14:creationId xmlns:p14="http://schemas.microsoft.com/office/powerpoint/2010/main" val="169786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77"/>
                                        </p:tgtEl>
                                      </p:cBhvr>
                                    </p:animEffect>
                                    <p:set>
                                      <p:cBhvr>
                                        <p:cTn id="10" dur="1" fill="hold">
                                          <p:stCondLst>
                                            <p:cond delay="499"/>
                                          </p:stCondLst>
                                        </p:cTn>
                                        <p:tgtEl>
                                          <p:spTgt spid="77"/>
                                        </p:tgtEl>
                                        <p:attrNameLst>
                                          <p:attrName>style.visibility</p:attrName>
                                        </p:attrNameLst>
                                      </p:cBhvr>
                                      <p:to>
                                        <p:strVal val="hidden"/>
                                      </p:to>
                                    </p:set>
                                  </p:childTnLst>
                                </p:cTn>
                              </p:par>
                              <p:par>
                                <p:cTn id="11" presetID="4" presetClass="exit" presetSubtype="16" fill="hold" grpId="0" nodeType="withEffect">
                                  <p:stCondLst>
                                    <p:cond delay="0"/>
                                  </p:stCondLst>
                                  <p:childTnLst>
                                    <p:animEffect transition="out" filter="box(in)">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4" presetClass="exit" presetSubtype="16" fill="hold" grpId="0" nodeType="withEffect">
                                  <p:stCondLst>
                                    <p:cond delay="0"/>
                                  </p:stCondLst>
                                  <p:childTnLst>
                                    <p:animEffect transition="out" filter="box(in)">
                                      <p:cBhvr>
                                        <p:cTn id="15" dur="500"/>
                                        <p:tgtEl>
                                          <p:spTgt spid="85"/>
                                        </p:tgtEl>
                                      </p:cBhvr>
                                    </p:animEffect>
                                    <p:set>
                                      <p:cBhvr>
                                        <p:cTn id="16" dur="1" fill="hold">
                                          <p:stCondLst>
                                            <p:cond delay="499"/>
                                          </p:stCondLst>
                                        </p:cTn>
                                        <p:tgtEl>
                                          <p:spTgt spid="85"/>
                                        </p:tgtEl>
                                        <p:attrNameLst>
                                          <p:attrName>style.visibility</p:attrName>
                                        </p:attrNameLst>
                                      </p:cBhvr>
                                      <p:to>
                                        <p:strVal val="hidden"/>
                                      </p:to>
                                    </p:set>
                                  </p:childTnLst>
                                </p:cTn>
                              </p:par>
                              <p:par>
                                <p:cTn id="17" presetID="4" presetClass="exit" presetSubtype="16" fill="hold" grpId="0" nodeType="withEffect">
                                  <p:stCondLst>
                                    <p:cond delay="0"/>
                                  </p:stCondLst>
                                  <p:childTnLst>
                                    <p:animEffect transition="out" filter="box(in)">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4" presetClass="exit" presetSubtype="16" fill="hold" grpId="0" nodeType="withEffect">
                                  <p:stCondLst>
                                    <p:cond delay="0"/>
                                  </p:stCondLst>
                                  <p:childTnLst>
                                    <p:animEffect transition="out" filter="box(in)">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childTnLst>
                          </p:cTn>
                        </p:par>
                        <p:par>
                          <p:cTn id="23" fill="hold">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ox(in)">
                                      <p:cBhvr>
                                        <p:cTn id="26" dur="500"/>
                                        <p:tgtEl>
                                          <p:spTgt spid="88"/>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box(in)">
                                      <p:cBhvr>
                                        <p:cTn id="29" dur="500"/>
                                        <p:tgtEl>
                                          <p:spTgt spid="90"/>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box(in)">
                                      <p:cBhvr>
                                        <p:cTn id="32" dur="500"/>
                                        <p:tgtEl>
                                          <p:spTgt spid="86"/>
                                        </p:tgtEl>
                                      </p:cBhvr>
                                    </p:animEffect>
                                  </p:childTnLst>
                                </p:cTn>
                              </p:par>
                            </p:childTnLst>
                          </p:cTn>
                        </p:par>
                        <p:par>
                          <p:cTn id="33" fill="hold">
                            <p:stCondLst>
                              <p:cond delay="1000"/>
                            </p:stCondLst>
                            <p:childTnLst>
                              <p:par>
                                <p:cTn id="34" presetID="0" presetClass="path" presetSubtype="0" accel="50000" decel="50000" fill="hold" grpId="1" nodeType="afterEffect">
                                  <p:stCondLst>
                                    <p:cond delay="0"/>
                                  </p:stCondLst>
                                  <p:childTnLst>
                                    <p:animMotion origin="layout" path="M -2.29167E-6 -1.48148E-6 L -0.09023 -0.00046 " pathEditMode="relative" rAng="0" ptsTypes="AA">
                                      <p:cBhvr>
                                        <p:cTn id="35" dur="500" fill="hold"/>
                                        <p:tgtEl>
                                          <p:spTgt spid="88"/>
                                        </p:tgtEl>
                                        <p:attrNameLst>
                                          <p:attrName>ppt_x</p:attrName>
                                          <p:attrName>ppt_y</p:attrName>
                                        </p:attrNameLst>
                                      </p:cBhvr>
                                      <p:rCtr x="-4518" y="-23"/>
                                    </p:animMotion>
                                  </p:childTnLst>
                                </p:cTn>
                              </p:par>
                            </p:childTnLst>
                          </p:cTn>
                        </p:par>
                        <p:par>
                          <p:cTn id="36" fill="hold">
                            <p:stCondLst>
                              <p:cond delay="1500"/>
                            </p:stCondLst>
                            <p:childTnLst>
                              <p:par>
                                <p:cTn id="37" presetID="4" presetClass="entr" presetSubtype="16"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ox(in)">
                                      <p:cBhvr>
                                        <p:cTn id="39" dur="500"/>
                                        <p:tgtEl>
                                          <p:spTgt spid="87"/>
                                        </p:tgtEl>
                                      </p:cBhvr>
                                    </p:animEffect>
                                  </p:childTnLst>
                                </p:cTn>
                              </p:par>
                            </p:childTnLst>
                          </p:cTn>
                        </p:par>
                        <p:par>
                          <p:cTn id="40" fill="hold">
                            <p:stCondLst>
                              <p:cond delay="2000"/>
                            </p:stCondLst>
                            <p:childTnLst>
                              <p:par>
                                <p:cTn id="41" presetID="0" presetClass="path" presetSubtype="0" accel="50000" decel="50000" fill="hold" grpId="1" nodeType="afterEffect">
                                  <p:stCondLst>
                                    <p:cond delay="0"/>
                                  </p:stCondLst>
                                  <p:childTnLst>
                                    <p:animMotion origin="layout" path="M 3.125E-6 -1.48148E-6 L 0.0414 -0.00069 " pathEditMode="relative" rAng="0" ptsTypes="AA">
                                      <p:cBhvr>
                                        <p:cTn id="42" dur="500" fill="hold"/>
                                        <p:tgtEl>
                                          <p:spTgt spid="86"/>
                                        </p:tgtEl>
                                        <p:attrNameLst>
                                          <p:attrName>ppt_x</p:attrName>
                                          <p:attrName>ppt_y</p:attrName>
                                        </p:attrNameLst>
                                      </p:cBhvr>
                                      <p:rCtr x="2070" y="-46"/>
                                    </p:animMotion>
                                  </p:childTnLst>
                                </p:cTn>
                              </p:par>
                            </p:childTnLst>
                          </p:cTn>
                        </p:par>
                        <p:par>
                          <p:cTn id="43" fill="hold">
                            <p:stCondLst>
                              <p:cond delay="2500"/>
                            </p:stCondLst>
                            <p:childTnLst>
                              <p:par>
                                <p:cTn id="44" presetID="4" presetClass="entr" presetSubtype="16"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ox(in)">
                                      <p:cBhvr>
                                        <p:cTn id="46" dur="500"/>
                                        <p:tgtEl>
                                          <p:spTgt spid="36"/>
                                        </p:tgtEl>
                                      </p:cBhvr>
                                    </p:animEffect>
                                  </p:childTnLst>
                                </p:cTn>
                              </p:par>
                            </p:childTnLst>
                          </p:cTn>
                        </p:par>
                        <p:par>
                          <p:cTn id="47" fill="hold">
                            <p:stCondLst>
                              <p:cond delay="3000"/>
                            </p:stCondLst>
                            <p:childTnLst>
                              <p:par>
                                <p:cTn id="48" presetID="0" presetClass="path" presetSubtype="0" accel="50000" decel="50000" fill="hold" grpId="1" nodeType="afterEffect">
                                  <p:stCondLst>
                                    <p:cond delay="0"/>
                                  </p:stCondLst>
                                  <p:childTnLst>
                                    <p:animMotion origin="layout" path="M 4.16667E-7 -1.48148E-6 L 4.16667E-7 -0.14722 " pathEditMode="relative" rAng="0" ptsTypes="AA">
                                      <p:cBhvr>
                                        <p:cTn id="49" dur="500" fill="hold"/>
                                        <p:tgtEl>
                                          <p:spTgt spid="90"/>
                                        </p:tgtEl>
                                        <p:attrNameLst>
                                          <p:attrName>ppt_x</p:attrName>
                                          <p:attrName>ppt_y</p:attrName>
                                        </p:attrNameLst>
                                      </p:cBhvr>
                                      <p:rCtr x="0" y="-7361"/>
                                    </p:animMotion>
                                  </p:childTnLst>
                                </p:cTn>
                              </p:par>
                            </p:childTnLst>
                          </p:cTn>
                        </p:par>
                        <p:par>
                          <p:cTn id="50" fill="hold">
                            <p:stCondLst>
                              <p:cond delay="3500"/>
                            </p:stCondLst>
                            <p:childTnLst>
                              <p:par>
                                <p:cTn id="51" presetID="4" presetClass="exit" presetSubtype="16" fill="hold" grpId="0" nodeType="afterEffect">
                                  <p:stCondLst>
                                    <p:cond delay="0"/>
                                  </p:stCondLst>
                                  <p:childTnLst>
                                    <p:animEffect transition="out" filter="box(in)">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childTnLst>
                          </p:cTn>
                        </p:par>
                        <p:par>
                          <p:cTn id="54" fill="hold">
                            <p:stCondLst>
                              <p:cond delay="4000"/>
                            </p:stCondLst>
                            <p:childTnLst>
                              <p:par>
                                <p:cTn id="55" presetID="4" presetClass="entr" presetSubtype="16"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ox(in)">
                                      <p:cBhvr>
                                        <p:cTn id="57" dur="500"/>
                                        <p:tgtEl>
                                          <p:spTgt spid="89"/>
                                        </p:tgtEl>
                                      </p:cBhvr>
                                    </p:animEffect>
                                  </p:childTnLst>
                                </p:cTn>
                              </p:par>
                            </p:childTnLst>
                          </p:cTn>
                        </p:par>
                        <p:par>
                          <p:cTn id="58" fill="hold">
                            <p:stCondLst>
                              <p:cond delay="4500"/>
                            </p:stCondLst>
                            <p:childTnLst>
                              <p:par>
                                <p:cTn id="59" presetID="4" presetClass="entr" presetSubtype="16" fill="hold" grpId="0" nodeType="after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box(in)">
                                      <p:cBhvr>
                                        <p:cTn id="61" dur="500"/>
                                        <p:tgtEl>
                                          <p:spTgt spid="91"/>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box(in)">
                                      <p:cBhvr>
                                        <p:cTn id="64" dur="500"/>
                                        <p:tgtEl>
                                          <p:spTgt spid="9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box(in)">
                                      <p:cBhvr>
                                        <p:cTn id="67" dur="500"/>
                                        <p:tgtEl>
                                          <p:spTgt spid="93"/>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box(in)">
                                      <p:cBhvr>
                                        <p:cTn id="70" dur="500"/>
                                        <p:tgtEl>
                                          <p:spTgt spid="94"/>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box(in)">
                                      <p:cBhvr>
                                        <p:cTn id="73" dur="500"/>
                                        <p:tgtEl>
                                          <p:spTgt spid="95"/>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box(in)">
                                      <p:cBhvr>
                                        <p:cTn id="7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77" grpId="0" animBg="1"/>
      <p:bldP spid="81" grpId="0" animBg="1"/>
      <p:bldP spid="82" grpId="0" animBg="1"/>
      <p:bldP spid="83" grpId="0" animBg="1"/>
      <p:bldP spid="84" grpId="0" animBg="1"/>
      <p:bldP spid="85" grpId="0" animBg="1"/>
      <p:bldP spid="86" grpId="0"/>
      <p:bldP spid="86" grpId="1"/>
      <p:bldP spid="87" grpId="0" animBg="1"/>
      <p:bldP spid="88" grpId="0"/>
      <p:bldP spid="88" grpId="1"/>
      <p:bldP spid="89" grpId="0" animBg="1"/>
      <p:bldP spid="90" grpId="0"/>
      <p:bldP spid="90" grpId="1"/>
      <p:bldP spid="91" grpId="0" animBg="1"/>
      <p:bldP spid="92" grpId="0" animBg="1"/>
      <p:bldP spid="93" grpId="0" animBg="1"/>
      <p:bldP spid="94" grpId="0" animBg="1"/>
      <p:bldP spid="95" grpId="0" animBg="1"/>
      <p:bldP spid="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30" name="标题 64">
            <a:extLst>
              <a:ext uri="{FF2B5EF4-FFF2-40B4-BE49-F238E27FC236}">
                <a16:creationId xmlns:a16="http://schemas.microsoft.com/office/drawing/2014/main" id="{AB63217A-9305-E542-A56A-AF93DBFE7462}"/>
              </a:ext>
            </a:extLst>
          </p:cNvPr>
          <p:cNvSpPr>
            <a:spLocks noGrp="1"/>
          </p:cNvSpPr>
          <p:nvPr>
            <p:ph type="title"/>
          </p:nvPr>
        </p:nvSpPr>
        <p:spPr>
          <a:xfrm>
            <a:off x="746641" y="1031661"/>
            <a:ext cx="9878172" cy="808225"/>
          </a:xfrm>
        </p:spPr>
        <p:txBody>
          <a:bodyPr/>
          <a:lstStyle/>
          <a:p>
            <a:pPr>
              <a:spcBef>
                <a:spcPct val="600000"/>
              </a:spcBef>
              <a:defRPr/>
            </a:pPr>
            <a:r>
              <a:rPr lang="en-US" altLang="zh-CN" sz="3600" dirty="0"/>
              <a:t>m=3</a:t>
            </a:r>
            <a:r>
              <a:rPr lang="zh-CN" altLang="en-US" sz="3600" dirty="0"/>
              <a:t>，根结点分裂</a:t>
            </a:r>
          </a:p>
        </p:txBody>
      </p:sp>
      <p:sp>
        <p:nvSpPr>
          <p:cNvPr id="36" name="Rectangle 30">
            <a:extLst>
              <a:ext uri="{FF2B5EF4-FFF2-40B4-BE49-F238E27FC236}">
                <a16:creationId xmlns:a16="http://schemas.microsoft.com/office/drawing/2014/main" id="{6D3DCBE0-928F-4DE4-9538-6D139C0DFDAC}"/>
              </a:ext>
            </a:extLst>
          </p:cNvPr>
          <p:cNvSpPr>
            <a:spLocks noChangeArrowheads="1"/>
          </p:cNvSpPr>
          <p:nvPr/>
        </p:nvSpPr>
        <p:spPr bwMode="auto">
          <a:xfrm>
            <a:off x="4996229" y="2078794"/>
            <a:ext cx="863600" cy="360445"/>
          </a:xfrm>
          <a:prstGeom prst="rect">
            <a:avLst/>
          </a:prstGeom>
          <a:solidFill>
            <a:schemeClr val="bg1"/>
          </a:solidFill>
          <a:ln w="22225" cmpd="sng">
            <a:solidFill>
              <a:srgbClr val="000000"/>
            </a:solidFill>
            <a:prstDash val="solid"/>
            <a:miter lim="800000"/>
            <a:headEnd/>
            <a:tailEnd/>
          </a:ln>
        </p:spPr>
        <p:txBody>
          <a:bodyPr/>
          <a:lstStyle/>
          <a:p>
            <a:pPr algn="ctr"/>
            <a:r>
              <a:rPr lang="en-US" altLang="zh-CN" sz="1800">
                <a:latin typeface="Lucida Fax" panose="02060602050505020204" pitchFamily="18" charset="0"/>
                <a:ea typeface="微软雅黑" pitchFamily="34" charset="-122"/>
              </a:rPr>
              <a:t> </a:t>
            </a:r>
          </a:p>
        </p:txBody>
      </p:sp>
      <p:sp>
        <p:nvSpPr>
          <p:cNvPr id="37" name="Rectangle 30">
            <a:extLst>
              <a:ext uri="{FF2B5EF4-FFF2-40B4-BE49-F238E27FC236}">
                <a16:creationId xmlns:a16="http://schemas.microsoft.com/office/drawing/2014/main" id="{E49F4B3A-D670-435B-B8B2-79E9B06DAFA6}"/>
              </a:ext>
            </a:extLst>
          </p:cNvPr>
          <p:cNvSpPr>
            <a:spLocks noChangeArrowheads="1"/>
          </p:cNvSpPr>
          <p:nvPr/>
        </p:nvSpPr>
        <p:spPr bwMode="auto">
          <a:xfrm>
            <a:off x="5859829" y="2944182"/>
            <a:ext cx="863600" cy="360446"/>
          </a:xfrm>
          <a:prstGeom prst="rect">
            <a:avLst/>
          </a:prstGeom>
          <a:solidFill>
            <a:schemeClr val="bg1"/>
          </a:solidFill>
          <a:ln w="22225" cmpd="sng">
            <a:solidFill>
              <a:srgbClr val="000000"/>
            </a:solidFill>
            <a:prstDash val="solid"/>
            <a:miter lim="800000"/>
            <a:headEnd/>
            <a:tailEnd/>
          </a:ln>
        </p:spPr>
        <p:txBody>
          <a:bodyPr/>
          <a:lstStyle/>
          <a:p>
            <a:pPr algn="ctr"/>
            <a:r>
              <a:rPr lang="en-US" altLang="zh-CN" sz="1800">
                <a:latin typeface="Lucida Fax" panose="02060602050505020204" pitchFamily="18" charset="0"/>
                <a:ea typeface="微软雅黑" pitchFamily="34" charset="-122"/>
              </a:rPr>
              <a:t> </a:t>
            </a:r>
          </a:p>
        </p:txBody>
      </p:sp>
      <p:sp>
        <p:nvSpPr>
          <p:cNvPr id="38" name="Rectangle 30">
            <a:extLst>
              <a:ext uri="{FF2B5EF4-FFF2-40B4-BE49-F238E27FC236}">
                <a16:creationId xmlns:a16="http://schemas.microsoft.com/office/drawing/2014/main" id="{0D32827E-5CD1-44B2-B695-2F70023E6ACE}"/>
              </a:ext>
            </a:extLst>
          </p:cNvPr>
          <p:cNvSpPr>
            <a:spLocks noChangeArrowheads="1"/>
          </p:cNvSpPr>
          <p:nvPr/>
        </p:nvSpPr>
        <p:spPr bwMode="auto">
          <a:xfrm>
            <a:off x="3633360" y="2926716"/>
            <a:ext cx="863600" cy="360446"/>
          </a:xfrm>
          <a:prstGeom prst="rect">
            <a:avLst/>
          </a:prstGeom>
          <a:solidFill>
            <a:schemeClr val="bg1"/>
          </a:solidFill>
          <a:ln w="22225" cmpd="sng">
            <a:solidFill>
              <a:srgbClr val="000000"/>
            </a:solidFill>
            <a:prstDash val="solid"/>
            <a:miter lim="800000"/>
            <a:headEnd/>
            <a:tailEnd/>
          </a:ln>
        </p:spPr>
        <p:txBody>
          <a:bodyPr/>
          <a:lstStyle/>
          <a:p>
            <a:pPr algn="ctr"/>
            <a:r>
              <a:rPr lang="en-US" altLang="zh-CN" sz="1800">
                <a:latin typeface="Lucida Fax" panose="02060602050505020204" pitchFamily="18" charset="0"/>
                <a:ea typeface="微软雅黑" pitchFamily="34" charset="-122"/>
              </a:rPr>
              <a:t> </a:t>
            </a:r>
          </a:p>
        </p:txBody>
      </p:sp>
      <p:sp>
        <p:nvSpPr>
          <p:cNvPr id="39" name="Rectangle 30">
            <a:extLst>
              <a:ext uri="{FF2B5EF4-FFF2-40B4-BE49-F238E27FC236}">
                <a16:creationId xmlns:a16="http://schemas.microsoft.com/office/drawing/2014/main" id="{6AE12E4D-6323-4178-8710-660826F675BA}"/>
              </a:ext>
            </a:extLst>
          </p:cNvPr>
          <p:cNvSpPr>
            <a:spLocks noChangeArrowheads="1"/>
          </p:cNvSpPr>
          <p:nvPr/>
        </p:nvSpPr>
        <p:spPr bwMode="auto">
          <a:xfrm>
            <a:off x="4635866" y="2944182"/>
            <a:ext cx="1225550" cy="360446"/>
          </a:xfrm>
          <a:prstGeom prst="rect">
            <a:avLst/>
          </a:prstGeom>
          <a:solidFill>
            <a:schemeClr val="bg1"/>
          </a:solidFill>
          <a:ln w="22225" cmpd="sng">
            <a:solidFill>
              <a:srgbClr val="FF0000"/>
            </a:solidFill>
            <a:prstDash val="solid"/>
            <a:miter lim="800000"/>
            <a:headEnd/>
            <a:tailEnd/>
          </a:ln>
        </p:spPr>
        <p:txBody>
          <a:bodyPr/>
          <a:lstStyle/>
          <a:p>
            <a:pPr algn="ctr"/>
            <a:endParaRPr lang="en-US" altLang="zh-CN" sz="1800">
              <a:latin typeface="Lucida Fax" panose="02060602050505020204" pitchFamily="18" charset="0"/>
              <a:ea typeface="微软雅黑" pitchFamily="34" charset="-122"/>
            </a:endParaRPr>
          </a:p>
        </p:txBody>
      </p:sp>
      <p:sp>
        <p:nvSpPr>
          <p:cNvPr id="40" name="Rectangle 30">
            <a:extLst>
              <a:ext uri="{FF2B5EF4-FFF2-40B4-BE49-F238E27FC236}">
                <a16:creationId xmlns:a16="http://schemas.microsoft.com/office/drawing/2014/main" id="{C164E862-D436-43A1-8826-F6672F649548}"/>
              </a:ext>
            </a:extLst>
          </p:cNvPr>
          <p:cNvSpPr>
            <a:spLocks noChangeArrowheads="1"/>
          </p:cNvSpPr>
          <p:nvPr/>
        </p:nvSpPr>
        <p:spPr bwMode="auto">
          <a:xfrm>
            <a:off x="5428029" y="4095386"/>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 30</a:t>
            </a:r>
          </a:p>
        </p:txBody>
      </p:sp>
      <p:sp>
        <p:nvSpPr>
          <p:cNvPr id="41" name="Rectangle 30">
            <a:extLst>
              <a:ext uri="{FF2B5EF4-FFF2-40B4-BE49-F238E27FC236}">
                <a16:creationId xmlns:a16="http://schemas.microsoft.com/office/drawing/2014/main" id="{8AFC1FCF-B7ED-44CF-A80A-47AF578EC56E}"/>
              </a:ext>
            </a:extLst>
          </p:cNvPr>
          <p:cNvSpPr>
            <a:spLocks noChangeArrowheads="1"/>
          </p:cNvSpPr>
          <p:nvPr/>
        </p:nvSpPr>
        <p:spPr bwMode="auto">
          <a:xfrm>
            <a:off x="3051541"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19</a:t>
            </a:r>
          </a:p>
        </p:txBody>
      </p:sp>
      <p:sp>
        <p:nvSpPr>
          <p:cNvPr id="42" name="Rectangle 30">
            <a:extLst>
              <a:ext uri="{FF2B5EF4-FFF2-40B4-BE49-F238E27FC236}">
                <a16:creationId xmlns:a16="http://schemas.microsoft.com/office/drawing/2014/main" id="{94489C39-299B-4893-945C-7D81B5458561}"/>
              </a:ext>
            </a:extLst>
          </p:cNvPr>
          <p:cNvSpPr>
            <a:spLocks noChangeArrowheads="1"/>
          </p:cNvSpPr>
          <p:nvPr/>
        </p:nvSpPr>
        <p:spPr bwMode="auto">
          <a:xfrm>
            <a:off x="4059604"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21</a:t>
            </a:r>
          </a:p>
        </p:txBody>
      </p:sp>
      <p:sp>
        <p:nvSpPr>
          <p:cNvPr id="43" name="Rectangle 30">
            <a:extLst>
              <a:ext uri="{FF2B5EF4-FFF2-40B4-BE49-F238E27FC236}">
                <a16:creationId xmlns:a16="http://schemas.microsoft.com/office/drawing/2014/main" id="{1E7D3CBE-CEA0-441F-8B02-3ED2276465CF}"/>
              </a:ext>
            </a:extLst>
          </p:cNvPr>
          <p:cNvSpPr>
            <a:spLocks noChangeArrowheads="1"/>
          </p:cNvSpPr>
          <p:nvPr/>
        </p:nvSpPr>
        <p:spPr bwMode="auto">
          <a:xfrm>
            <a:off x="2043479" y="4095386"/>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12 </a:t>
            </a:r>
          </a:p>
        </p:txBody>
      </p:sp>
      <p:sp>
        <p:nvSpPr>
          <p:cNvPr id="44" name="Rectangle 30">
            <a:extLst>
              <a:ext uri="{FF2B5EF4-FFF2-40B4-BE49-F238E27FC236}">
                <a16:creationId xmlns:a16="http://schemas.microsoft.com/office/drawing/2014/main" id="{A29E89BA-5D72-4A43-8208-1F9F9E37BB6E}"/>
              </a:ext>
            </a:extLst>
          </p:cNvPr>
          <p:cNvSpPr>
            <a:spLocks noChangeArrowheads="1"/>
          </p:cNvSpPr>
          <p:nvPr/>
        </p:nvSpPr>
        <p:spPr bwMode="auto">
          <a:xfrm>
            <a:off x="890954"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10 </a:t>
            </a:r>
          </a:p>
        </p:txBody>
      </p:sp>
      <p:sp>
        <p:nvSpPr>
          <p:cNvPr id="76" name="Rectangle 30">
            <a:extLst>
              <a:ext uri="{FF2B5EF4-FFF2-40B4-BE49-F238E27FC236}">
                <a16:creationId xmlns:a16="http://schemas.microsoft.com/office/drawing/2014/main" id="{7175CDAA-B056-410E-A6C9-19DCCD5944A9}"/>
              </a:ext>
            </a:extLst>
          </p:cNvPr>
          <p:cNvSpPr>
            <a:spLocks noChangeArrowheads="1"/>
          </p:cNvSpPr>
          <p:nvPr/>
        </p:nvSpPr>
        <p:spPr bwMode="auto">
          <a:xfrm>
            <a:off x="2043479"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14 15 </a:t>
            </a:r>
          </a:p>
        </p:txBody>
      </p:sp>
      <p:sp>
        <p:nvSpPr>
          <p:cNvPr id="77" name="Rectangle 30">
            <a:extLst>
              <a:ext uri="{FF2B5EF4-FFF2-40B4-BE49-F238E27FC236}">
                <a16:creationId xmlns:a16="http://schemas.microsoft.com/office/drawing/2014/main" id="{639E0CF6-A201-4B73-A0D1-A3F38E00DAEA}"/>
              </a:ext>
            </a:extLst>
          </p:cNvPr>
          <p:cNvSpPr>
            <a:spLocks noChangeArrowheads="1"/>
          </p:cNvSpPr>
          <p:nvPr/>
        </p:nvSpPr>
        <p:spPr bwMode="auto">
          <a:xfrm>
            <a:off x="5067666"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dirty="0">
                <a:latin typeface="Lucida Fax" panose="02060602050505020204" pitchFamily="18" charset="0"/>
                <a:ea typeface="微软雅黑" pitchFamily="34" charset="-122"/>
              </a:rPr>
              <a:t>24 </a:t>
            </a:r>
          </a:p>
        </p:txBody>
      </p:sp>
      <p:sp>
        <p:nvSpPr>
          <p:cNvPr id="78" name="Rectangle 30">
            <a:extLst>
              <a:ext uri="{FF2B5EF4-FFF2-40B4-BE49-F238E27FC236}">
                <a16:creationId xmlns:a16="http://schemas.microsoft.com/office/drawing/2014/main" id="{48BA90A6-070F-4084-B047-6AD4BB0D4FD0}"/>
              </a:ext>
            </a:extLst>
          </p:cNvPr>
          <p:cNvSpPr>
            <a:spLocks noChangeArrowheads="1"/>
          </p:cNvSpPr>
          <p:nvPr/>
        </p:nvSpPr>
        <p:spPr bwMode="auto">
          <a:xfrm>
            <a:off x="6075729" y="532122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31 </a:t>
            </a:r>
          </a:p>
        </p:txBody>
      </p:sp>
      <p:sp>
        <p:nvSpPr>
          <p:cNvPr id="79" name="Line 19">
            <a:extLst>
              <a:ext uri="{FF2B5EF4-FFF2-40B4-BE49-F238E27FC236}">
                <a16:creationId xmlns:a16="http://schemas.microsoft.com/office/drawing/2014/main" id="{A58F1D65-C5A4-4872-BB06-D8598CE7D923}"/>
              </a:ext>
            </a:extLst>
          </p:cNvPr>
          <p:cNvSpPr>
            <a:spLocks noChangeShapeType="1"/>
          </p:cNvSpPr>
          <p:nvPr/>
        </p:nvSpPr>
        <p:spPr bwMode="auto">
          <a:xfrm flipH="1">
            <a:off x="2475279" y="3307804"/>
            <a:ext cx="2224881" cy="787582"/>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0" name="Line 20">
            <a:extLst>
              <a:ext uri="{FF2B5EF4-FFF2-40B4-BE49-F238E27FC236}">
                <a16:creationId xmlns:a16="http://schemas.microsoft.com/office/drawing/2014/main" id="{2A19F37E-9DD3-489C-885E-35AEAF02D096}"/>
              </a:ext>
            </a:extLst>
          </p:cNvPr>
          <p:cNvSpPr>
            <a:spLocks noChangeShapeType="1"/>
          </p:cNvSpPr>
          <p:nvPr/>
        </p:nvSpPr>
        <p:spPr bwMode="auto">
          <a:xfrm>
            <a:off x="5788391" y="3304627"/>
            <a:ext cx="2446338" cy="790759"/>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1" name="Line 21">
            <a:extLst>
              <a:ext uri="{FF2B5EF4-FFF2-40B4-BE49-F238E27FC236}">
                <a16:creationId xmlns:a16="http://schemas.microsoft.com/office/drawing/2014/main" id="{65832D7C-5872-4D90-8F3C-86BFA3F18629}"/>
              </a:ext>
            </a:extLst>
          </p:cNvPr>
          <p:cNvSpPr>
            <a:spLocks noChangeShapeType="1"/>
          </p:cNvSpPr>
          <p:nvPr/>
        </p:nvSpPr>
        <p:spPr bwMode="auto">
          <a:xfrm flipH="1">
            <a:off x="1322754" y="4455831"/>
            <a:ext cx="863600" cy="865388"/>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2" name="Line 22">
            <a:extLst>
              <a:ext uri="{FF2B5EF4-FFF2-40B4-BE49-F238E27FC236}">
                <a16:creationId xmlns:a16="http://schemas.microsoft.com/office/drawing/2014/main" id="{576A35B4-9200-43C5-A8E1-D0138ED3E960}"/>
              </a:ext>
            </a:extLst>
          </p:cNvPr>
          <p:cNvSpPr>
            <a:spLocks noChangeShapeType="1"/>
          </p:cNvSpPr>
          <p:nvPr/>
        </p:nvSpPr>
        <p:spPr bwMode="auto">
          <a:xfrm>
            <a:off x="2439560" y="4455831"/>
            <a:ext cx="35719" cy="865388"/>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3" name="Rectangle 30">
            <a:extLst>
              <a:ext uri="{FF2B5EF4-FFF2-40B4-BE49-F238E27FC236}">
                <a16:creationId xmlns:a16="http://schemas.microsoft.com/office/drawing/2014/main" id="{542886E7-18CE-46AF-BBC3-3F6C5557F0BB}"/>
              </a:ext>
            </a:extLst>
          </p:cNvPr>
          <p:cNvSpPr>
            <a:spLocks noChangeArrowheads="1"/>
          </p:cNvSpPr>
          <p:nvPr/>
        </p:nvSpPr>
        <p:spPr bwMode="auto">
          <a:xfrm>
            <a:off x="3770679" y="4023932"/>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800">
                <a:latin typeface="Lucida Fax" panose="02060602050505020204" pitchFamily="18" charset="0"/>
                <a:ea typeface="微软雅黑" pitchFamily="34" charset="-122"/>
              </a:rPr>
              <a:t>20</a:t>
            </a:r>
          </a:p>
        </p:txBody>
      </p:sp>
      <p:sp>
        <p:nvSpPr>
          <p:cNvPr id="84" name="Line 26">
            <a:extLst>
              <a:ext uri="{FF2B5EF4-FFF2-40B4-BE49-F238E27FC236}">
                <a16:creationId xmlns:a16="http://schemas.microsoft.com/office/drawing/2014/main" id="{1C76EAC1-4D0F-414C-B621-3542A3F8F17C}"/>
              </a:ext>
            </a:extLst>
          </p:cNvPr>
          <p:cNvSpPr>
            <a:spLocks noChangeShapeType="1"/>
          </p:cNvSpPr>
          <p:nvPr/>
        </p:nvSpPr>
        <p:spPr bwMode="auto">
          <a:xfrm flipH="1">
            <a:off x="4131042" y="3304626"/>
            <a:ext cx="792163" cy="719305"/>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5" name="Line 27">
            <a:extLst>
              <a:ext uri="{FF2B5EF4-FFF2-40B4-BE49-F238E27FC236}">
                <a16:creationId xmlns:a16="http://schemas.microsoft.com/office/drawing/2014/main" id="{92C506F5-843C-41BF-8A09-C7DC3DDAC454}"/>
              </a:ext>
            </a:extLst>
          </p:cNvPr>
          <p:cNvSpPr>
            <a:spLocks noChangeShapeType="1"/>
          </p:cNvSpPr>
          <p:nvPr/>
        </p:nvSpPr>
        <p:spPr bwMode="auto">
          <a:xfrm>
            <a:off x="5426441" y="3333210"/>
            <a:ext cx="361950" cy="762176"/>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6" name="Line 28">
            <a:extLst>
              <a:ext uri="{FF2B5EF4-FFF2-40B4-BE49-F238E27FC236}">
                <a16:creationId xmlns:a16="http://schemas.microsoft.com/office/drawing/2014/main" id="{89A6A7FF-5FF1-45E1-A193-285557A1C0B3}"/>
              </a:ext>
            </a:extLst>
          </p:cNvPr>
          <p:cNvSpPr>
            <a:spLocks noChangeShapeType="1"/>
          </p:cNvSpPr>
          <p:nvPr/>
        </p:nvSpPr>
        <p:spPr bwMode="auto">
          <a:xfrm flipH="1">
            <a:off x="3411904" y="4303397"/>
            <a:ext cx="367506" cy="1017823"/>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7" name="Line 29">
            <a:extLst>
              <a:ext uri="{FF2B5EF4-FFF2-40B4-BE49-F238E27FC236}">
                <a16:creationId xmlns:a16="http://schemas.microsoft.com/office/drawing/2014/main" id="{B20915E7-7685-4ACB-BCFF-E9A7E7C4C6B8}"/>
              </a:ext>
            </a:extLst>
          </p:cNvPr>
          <p:cNvSpPr>
            <a:spLocks noChangeShapeType="1"/>
          </p:cNvSpPr>
          <p:nvPr/>
        </p:nvSpPr>
        <p:spPr bwMode="auto">
          <a:xfrm>
            <a:off x="4176287" y="4384375"/>
            <a:ext cx="243680" cy="936844"/>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8" name="Line 30">
            <a:extLst>
              <a:ext uri="{FF2B5EF4-FFF2-40B4-BE49-F238E27FC236}">
                <a16:creationId xmlns:a16="http://schemas.microsoft.com/office/drawing/2014/main" id="{8770D7A1-027B-4620-AF42-82DE87A42232}"/>
              </a:ext>
            </a:extLst>
          </p:cNvPr>
          <p:cNvSpPr>
            <a:spLocks noChangeShapeType="1"/>
          </p:cNvSpPr>
          <p:nvPr/>
        </p:nvSpPr>
        <p:spPr bwMode="auto">
          <a:xfrm flipH="1">
            <a:off x="5428029" y="4446945"/>
            <a:ext cx="52386" cy="874274"/>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89" name="Line 31">
            <a:extLst>
              <a:ext uri="{FF2B5EF4-FFF2-40B4-BE49-F238E27FC236}">
                <a16:creationId xmlns:a16="http://schemas.microsoft.com/office/drawing/2014/main" id="{B3BE889A-E432-429A-8DEA-5D0C53EC444C}"/>
              </a:ext>
            </a:extLst>
          </p:cNvPr>
          <p:cNvSpPr>
            <a:spLocks noChangeShapeType="1"/>
          </p:cNvSpPr>
          <p:nvPr/>
        </p:nvSpPr>
        <p:spPr bwMode="auto">
          <a:xfrm>
            <a:off x="5840775" y="4446945"/>
            <a:ext cx="666754" cy="874274"/>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0" name="Text Box 32">
            <a:extLst>
              <a:ext uri="{FF2B5EF4-FFF2-40B4-BE49-F238E27FC236}">
                <a16:creationId xmlns:a16="http://schemas.microsoft.com/office/drawing/2014/main" id="{8A811C35-DB4D-4019-B1FF-96068F685A56}"/>
              </a:ext>
            </a:extLst>
          </p:cNvPr>
          <p:cNvSpPr txBox="1">
            <a:spLocks noChangeArrowheads="1"/>
          </p:cNvSpPr>
          <p:nvPr/>
        </p:nvSpPr>
        <p:spPr bwMode="auto">
          <a:xfrm>
            <a:off x="4923205" y="2944182"/>
            <a:ext cx="574675" cy="369332"/>
          </a:xfrm>
          <a:prstGeom prst="rect">
            <a:avLst/>
          </a:prstGeom>
          <a:noFill/>
          <a:ln w="22225" cmpd="sng">
            <a:noFill/>
            <a:prstDash val="solid"/>
            <a:miter lim="800000"/>
            <a:headEnd/>
            <a:tailEnd/>
          </a:ln>
        </p:spPr>
        <p:txBody>
          <a:bodyPr>
            <a:spAutoFit/>
          </a:bodyPr>
          <a:lstStyle/>
          <a:p>
            <a:pPr algn="ctr">
              <a:spcBef>
                <a:spcPct val="600000"/>
              </a:spcBef>
            </a:pPr>
            <a:r>
              <a:rPr lang="zh-CN" altLang="en-US" sz="1600" dirty="0">
                <a:latin typeface="Lucida Fax" panose="02060602050505020204" pitchFamily="18" charset="0"/>
                <a:ea typeface="微软雅黑" pitchFamily="34" charset="-122"/>
              </a:rPr>
              <a:t> </a:t>
            </a:r>
            <a:r>
              <a:rPr lang="en-US" altLang="zh-CN" sz="1800" dirty="0">
                <a:solidFill>
                  <a:srgbClr val="FF6600"/>
                </a:solidFill>
                <a:latin typeface="Lucida Fax" panose="02060602050505020204" pitchFamily="18" charset="0"/>
                <a:ea typeface="微软雅黑" pitchFamily="34" charset="-122"/>
              </a:rPr>
              <a:t>23</a:t>
            </a:r>
            <a:r>
              <a:rPr lang="en-US" altLang="zh-CN" sz="1600" dirty="0">
                <a:solidFill>
                  <a:srgbClr val="FF6600"/>
                </a:solidFill>
                <a:latin typeface="Lucida Fax" panose="02060602050505020204" pitchFamily="18" charset="0"/>
                <a:ea typeface="微软雅黑" pitchFamily="34" charset="-122"/>
              </a:rPr>
              <a:t> </a:t>
            </a:r>
          </a:p>
        </p:txBody>
      </p:sp>
      <p:sp>
        <p:nvSpPr>
          <p:cNvPr id="91" name="Text Box 33">
            <a:extLst>
              <a:ext uri="{FF2B5EF4-FFF2-40B4-BE49-F238E27FC236}">
                <a16:creationId xmlns:a16="http://schemas.microsoft.com/office/drawing/2014/main" id="{117BDD89-C372-4BE2-BC7A-439121C41314}"/>
              </a:ext>
            </a:extLst>
          </p:cNvPr>
          <p:cNvSpPr txBox="1">
            <a:spLocks noChangeArrowheads="1"/>
          </p:cNvSpPr>
          <p:nvPr/>
        </p:nvSpPr>
        <p:spPr bwMode="auto">
          <a:xfrm>
            <a:off x="4562842" y="2936243"/>
            <a:ext cx="504825" cy="369332"/>
          </a:xfrm>
          <a:prstGeom prst="rect">
            <a:avLst/>
          </a:prstGeom>
          <a:noFill/>
          <a:ln w="22225" cmpd="sng">
            <a:noFill/>
            <a:prstDash val="solid"/>
            <a:miter lim="800000"/>
            <a:headEnd/>
            <a:tailEnd/>
          </a:ln>
        </p:spPr>
        <p:txBody>
          <a:bodyPr>
            <a:spAutoFit/>
          </a:bodyPr>
          <a:lstStyle/>
          <a:p>
            <a:pPr algn="ctr">
              <a:spcBef>
                <a:spcPct val="600000"/>
              </a:spcBef>
            </a:pPr>
            <a:r>
              <a:rPr lang="en-US" altLang="zh-CN" sz="1800" dirty="0">
                <a:latin typeface="Lucida Fax" panose="02060602050505020204" pitchFamily="18" charset="0"/>
                <a:ea typeface="微软雅黑" panose="020B0503020204020204" pitchFamily="34" charset="-122"/>
              </a:rPr>
              <a:t>18</a:t>
            </a:r>
          </a:p>
        </p:txBody>
      </p:sp>
      <p:sp>
        <p:nvSpPr>
          <p:cNvPr id="92" name="Text Box 34">
            <a:extLst>
              <a:ext uri="{FF2B5EF4-FFF2-40B4-BE49-F238E27FC236}">
                <a16:creationId xmlns:a16="http://schemas.microsoft.com/office/drawing/2014/main" id="{DED5B07F-45D2-4262-9C72-A9303E1A2604}"/>
              </a:ext>
            </a:extLst>
          </p:cNvPr>
          <p:cNvSpPr txBox="1">
            <a:spLocks noChangeArrowheads="1"/>
          </p:cNvSpPr>
          <p:nvPr/>
        </p:nvSpPr>
        <p:spPr bwMode="auto">
          <a:xfrm>
            <a:off x="5426442" y="2944182"/>
            <a:ext cx="504825" cy="369332"/>
          </a:xfrm>
          <a:prstGeom prst="rect">
            <a:avLst/>
          </a:prstGeom>
          <a:noFill/>
          <a:ln w="22225" cmpd="sng">
            <a:noFill/>
            <a:prstDash val="solid"/>
            <a:miter lim="800000"/>
            <a:headEnd/>
            <a:tailEnd/>
          </a:ln>
        </p:spPr>
        <p:txBody>
          <a:bodyPr>
            <a:spAutoFit/>
          </a:bodyPr>
          <a:lstStyle/>
          <a:p>
            <a:pPr algn="ctr">
              <a:spcBef>
                <a:spcPct val="600000"/>
              </a:spcBef>
            </a:pPr>
            <a:r>
              <a:rPr lang="en-US" altLang="zh-CN" sz="1800" dirty="0">
                <a:latin typeface="Lucida Fax" panose="02060602050505020204" pitchFamily="18" charset="0"/>
                <a:ea typeface="微软雅黑" panose="020B0503020204020204" pitchFamily="34" charset="-122"/>
              </a:rPr>
              <a:t>33</a:t>
            </a:r>
          </a:p>
        </p:txBody>
      </p:sp>
      <p:sp>
        <p:nvSpPr>
          <p:cNvPr id="93" name="Line 35">
            <a:extLst>
              <a:ext uri="{FF2B5EF4-FFF2-40B4-BE49-F238E27FC236}">
                <a16:creationId xmlns:a16="http://schemas.microsoft.com/office/drawing/2014/main" id="{D8B1984E-C177-4B0A-BFED-CA9FC1D4B86F}"/>
              </a:ext>
            </a:extLst>
          </p:cNvPr>
          <p:cNvSpPr>
            <a:spLocks noChangeShapeType="1"/>
          </p:cNvSpPr>
          <p:nvPr/>
        </p:nvSpPr>
        <p:spPr bwMode="auto">
          <a:xfrm flipH="1">
            <a:off x="2475279" y="3237937"/>
            <a:ext cx="1158080" cy="857449"/>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4" name="Line 36">
            <a:extLst>
              <a:ext uri="{FF2B5EF4-FFF2-40B4-BE49-F238E27FC236}">
                <a16:creationId xmlns:a16="http://schemas.microsoft.com/office/drawing/2014/main" id="{DD8EE354-A570-4EDE-BF25-0EF3C22AE05B}"/>
              </a:ext>
            </a:extLst>
          </p:cNvPr>
          <p:cNvSpPr>
            <a:spLocks noChangeShapeType="1"/>
          </p:cNvSpPr>
          <p:nvPr/>
        </p:nvSpPr>
        <p:spPr bwMode="auto">
          <a:xfrm>
            <a:off x="4058015" y="3287163"/>
            <a:ext cx="73026" cy="736768"/>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5" name="Line 37">
            <a:extLst>
              <a:ext uri="{FF2B5EF4-FFF2-40B4-BE49-F238E27FC236}">
                <a16:creationId xmlns:a16="http://schemas.microsoft.com/office/drawing/2014/main" id="{A7C44A61-E99A-483B-889A-76B69215097D}"/>
              </a:ext>
            </a:extLst>
          </p:cNvPr>
          <p:cNvSpPr>
            <a:spLocks noChangeShapeType="1"/>
          </p:cNvSpPr>
          <p:nvPr/>
        </p:nvSpPr>
        <p:spPr bwMode="auto">
          <a:xfrm flipH="1">
            <a:off x="5788391" y="3304627"/>
            <a:ext cx="142875" cy="790759"/>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6" name="Line 38">
            <a:extLst>
              <a:ext uri="{FF2B5EF4-FFF2-40B4-BE49-F238E27FC236}">
                <a16:creationId xmlns:a16="http://schemas.microsoft.com/office/drawing/2014/main" id="{E1D7801E-96AF-4121-95F8-A2CFE2087732}"/>
              </a:ext>
            </a:extLst>
          </p:cNvPr>
          <p:cNvSpPr>
            <a:spLocks noChangeShapeType="1"/>
          </p:cNvSpPr>
          <p:nvPr/>
        </p:nvSpPr>
        <p:spPr bwMode="auto">
          <a:xfrm>
            <a:off x="6355923" y="3304626"/>
            <a:ext cx="2052216" cy="790761"/>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7" name="Line 39">
            <a:extLst>
              <a:ext uri="{FF2B5EF4-FFF2-40B4-BE49-F238E27FC236}">
                <a16:creationId xmlns:a16="http://schemas.microsoft.com/office/drawing/2014/main" id="{8CC5A6C2-95A1-4647-987C-8C3203919D43}"/>
              </a:ext>
            </a:extLst>
          </p:cNvPr>
          <p:cNvSpPr>
            <a:spLocks noChangeShapeType="1"/>
          </p:cNvSpPr>
          <p:nvPr/>
        </p:nvSpPr>
        <p:spPr bwMode="auto">
          <a:xfrm flipH="1">
            <a:off x="4346941" y="2439239"/>
            <a:ext cx="647701" cy="504943"/>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8" name="Line 40">
            <a:extLst>
              <a:ext uri="{FF2B5EF4-FFF2-40B4-BE49-F238E27FC236}">
                <a16:creationId xmlns:a16="http://schemas.microsoft.com/office/drawing/2014/main" id="{998396F5-375E-47BD-B15C-419BBFC376A9}"/>
              </a:ext>
            </a:extLst>
          </p:cNvPr>
          <p:cNvSpPr>
            <a:spLocks noChangeShapeType="1"/>
          </p:cNvSpPr>
          <p:nvPr/>
        </p:nvSpPr>
        <p:spPr bwMode="auto">
          <a:xfrm>
            <a:off x="5426441" y="2439238"/>
            <a:ext cx="865188" cy="504944"/>
          </a:xfrm>
          <a:prstGeom prst="line">
            <a:avLst/>
          </a:prstGeom>
          <a:noFill/>
          <a:ln w="22225" cmpd="sng">
            <a:solidFill>
              <a:schemeClr val="tx1"/>
            </a:solidFill>
            <a:prstDash val="solid"/>
            <a:round/>
            <a:headEnd/>
            <a:tailEnd/>
          </a:ln>
        </p:spPr>
        <p:txBody>
          <a:bodyPr/>
          <a:lstStyle/>
          <a:p>
            <a:pPr algn="ctr"/>
            <a:endParaRPr lang="zh-CN" altLang="en-US" sz="2000">
              <a:latin typeface="Lucida Fax" panose="02060602050505020204" pitchFamily="18" charset="0"/>
              <a:ea typeface="微软雅黑" pitchFamily="34" charset="-122"/>
            </a:endParaRPr>
          </a:p>
        </p:txBody>
      </p:sp>
      <p:sp>
        <p:nvSpPr>
          <p:cNvPr id="99" name="Rectangle 30">
            <a:extLst>
              <a:ext uri="{FF2B5EF4-FFF2-40B4-BE49-F238E27FC236}">
                <a16:creationId xmlns:a16="http://schemas.microsoft.com/office/drawing/2014/main" id="{EDE59567-9C42-4147-8A0D-02FD9040CDD8}"/>
              </a:ext>
            </a:extLst>
          </p:cNvPr>
          <p:cNvSpPr>
            <a:spLocks noChangeArrowheads="1"/>
          </p:cNvSpPr>
          <p:nvPr/>
        </p:nvSpPr>
        <p:spPr bwMode="auto">
          <a:xfrm>
            <a:off x="8037931" y="4105527"/>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48 52 </a:t>
            </a:r>
          </a:p>
        </p:txBody>
      </p:sp>
      <p:sp>
        <p:nvSpPr>
          <p:cNvPr id="100" name="Rectangle 30">
            <a:extLst>
              <a:ext uri="{FF2B5EF4-FFF2-40B4-BE49-F238E27FC236}">
                <a16:creationId xmlns:a16="http://schemas.microsoft.com/office/drawing/2014/main" id="{1A3BBFCB-C9B1-4A65-8F2C-D5DCB0B9ABFA}"/>
              </a:ext>
            </a:extLst>
          </p:cNvPr>
          <p:cNvSpPr>
            <a:spLocks noChangeArrowheads="1"/>
          </p:cNvSpPr>
          <p:nvPr/>
        </p:nvSpPr>
        <p:spPr bwMode="auto">
          <a:xfrm>
            <a:off x="6986160" y="5331583"/>
            <a:ext cx="863600" cy="360445"/>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45 47 </a:t>
            </a:r>
          </a:p>
        </p:txBody>
      </p:sp>
      <p:sp>
        <p:nvSpPr>
          <p:cNvPr id="101" name="Rectangle 30">
            <a:extLst>
              <a:ext uri="{FF2B5EF4-FFF2-40B4-BE49-F238E27FC236}">
                <a16:creationId xmlns:a16="http://schemas.microsoft.com/office/drawing/2014/main" id="{B06BD0FB-55FB-465B-A42F-AAE805182DA3}"/>
              </a:ext>
            </a:extLst>
          </p:cNvPr>
          <p:cNvSpPr>
            <a:spLocks noChangeArrowheads="1"/>
          </p:cNvSpPr>
          <p:nvPr/>
        </p:nvSpPr>
        <p:spPr bwMode="auto">
          <a:xfrm>
            <a:off x="8138957" y="5329995"/>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50</a:t>
            </a:r>
            <a:endParaRPr lang="en-US" altLang="zh-CN" sz="1800" dirty="0">
              <a:latin typeface="Lucida Fax" panose="02060602050505020204" pitchFamily="18" charset="0"/>
              <a:ea typeface="微软雅黑" pitchFamily="34" charset="-122"/>
            </a:endParaRPr>
          </a:p>
        </p:txBody>
      </p:sp>
      <p:sp>
        <p:nvSpPr>
          <p:cNvPr id="102" name="Line 23">
            <a:extLst>
              <a:ext uri="{FF2B5EF4-FFF2-40B4-BE49-F238E27FC236}">
                <a16:creationId xmlns:a16="http://schemas.microsoft.com/office/drawing/2014/main" id="{D6116291-BCC7-43BA-9835-C79A0CD4C02C}"/>
              </a:ext>
            </a:extLst>
          </p:cNvPr>
          <p:cNvSpPr>
            <a:spLocks noChangeShapeType="1"/>
          </p:cNvSpPr>
          <p:nvPr/>
        </p:nvSpPr>
        <p:spPr bwMode="auto">
          <a:xfrm flipH="1">
            <a:off x="7346521" y="4465971"/>
            <a:ext cx="792435" cy="865611"/>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103" name="Line 24">
            <a:extLst>
              <a:ext uri="{FF2B5EF4-FFF2-40B4-BE49-F238E27FC236}">
                <a16:creationId xmlns:a16="http://schemas.microsoft.com/office/drawing/2014/main" id="{F107BE81-A879-400A-B571-7E870AC4753E}"/>
              </a:ext>
            </a:extLst>
          </p:cNvPr>
          <p:cNvSpPr>
            <a:spLocks noChangeShapeType="1"/>
          </p:cNvSpPr>
          <p:nvPr/>
        </p:nvSpPr>
        <p:spPr bwMode="auto">
          <a:xfrm>
            <a:off x="8424926" y="4465971"/>
            <a:ext cx="182082" cy="86402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104" name="Rectangle 30">
            <a:extLst>
              <a:ext uri="{FF2B5EF4-FFF2-40B4-BE49-F238E27FC236}">
                <a16:creationId xmlns:a16="http://schemas.microsoft.com/office/drawing/2014/main" id="{90415024-8905-465C-8A68-C7B29DB0E39C}"/>
              </a:ext>
            </a:extLst>
          </p:cNvPr>
          <p:cNvSpPr>
            <a:spLocks noChangeArrowheads="1"/>
          </p:cNvSpPr>
          <p:nvPr/>
        </p:nvSpPr>
        <p:spPr bwMode="auto">
          <a:xfrm>
            <a:off x="9158107" y="5330217"/>
            <a:ext cx="936104" cy="360446"/>
          </a:xfrm>
          <a:prstGeom prst="rect">
            <a:avLst/>
          </a:prstGeom>
          <a:solidFill>
            <a:schemeClr val="bg1"/>
          </a:solidFill>
          <a:ln w="22225">
            <a:solidFill>
              <a:srgbClr val="000000"/>
            </a:solidFill>
            <a:miter lim="800000"/>
            <a:headEnd/>
            <a:tailEnd/>
          </a:ln>
        </p:spPr>
        <p:txBody>
          <a:bodyPr/>
          <a:lstStyle/>
          <a:p>
            <a:r>
              <a:rPr lang="en-US" altLang="zh-CN" sz="1800">
                <a:latin typeface="Lucida Fax" panose="02060602050505020204" pitchFamily="18" charset="0"/>
                <a:ea typeface="微软雅黑" pitchFamily="34" charset="-122"/>
              </a:rPr>
              <a:t>55</a:t>
            </a:r>
            <a:endParaRPr lang="en-US" altLang="zh-CN" sz="1800" dirty="0">
              <a:latin typeface="Lucida Fax" panose="02060602050505020204" pitchFamily="18" charset="0"/>
              <a:ea typeface="微软雅黑" pitchFamily="34" charset="-122"/>
            </a:endParaRPr>
          </a:p>
        </p:txBody>
      </p:sp>
      <p:sp>
        <p:nvSpPr>
          <p:cNvPr id="105" name="Line 24">
            <a:extLst>
              <a:ext uri="{FF2B5EF4-FFF2-40B4-BE49-F238E27FC236}">
                <a16:creationId xmlns:a16="http://schemas.microsoft.com/office/drawing/2014/main" id="{F7799EB0-1926-49E3-90E6-6EB983B45391}"/>
              </a:ext>
            </a:extLst>
          </p:cNvPr>
          <p:cNvSpPr>
            <a:spLocks noChangeShapeType="1"/>
          </p:cNvSpPr>
          <p:nvPr/>
        </p:nvSpPr>
        <p:spPr bwMode="auto">
          <a:xfrm>
            <a:off x="8896205" y="4465972"/>
            <a:ext cx="369913" cy="864244"/>
          </a:xfrm>
          <a:prstGeom prst="line">
            <a:avLst/>
          </a:prstGeom>
          <a:noFill/>
          <a:ln w="22225">
            <a:solidFill>
              <a:schemeClr val="tx1"/>
            </a:solidFill>
            <a:round/>
            <a:headEnd/>
            <a:tailEnd/>
          </a:ln>
        </p:spPr>
        <p:txBody>
          <a:bodyPr/>
          <a:lstStyle/>
          <a:p>
            <a:endParaRPr lang="zh-CN" altLang="en-US" sz="2000">
              <a:latin typeface="Lucida Fax" panose="02060602050505020204" pitchFamily="18" charset="0"/>
              <a:ea typeface="微软雅黑" pitchFamily="34" charset="-122"/>
            </a:endParaRPr>
          </a:p>
        </p:txBody>
      </p:sp>
    </p:spTree>
    <p:extLst>
      <p:ext uri="{BB962C8B-B14F-4D97-AF65-F5344CB8AC3E}">
        <p14:creationId xmlns:p14="http://schemas.microsoft.com/office/powerpoint/2010/main" val="312389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4" presetClass="exit" presetSubtype="16" fill="hold" grpId="0" nodeType="afterEffect">
                                  <p:stCondLst>
                                    <p:cond delay="0"/>
                                  </p:stCondLst>
                                  <p:childTnLst>
                                    <p:animEffect transition="out" filter="box(in)">
                                      <p:cBhvr>
                                        <p:cTn id="10" dur="500"/>
                                        <p:tgtEl>
                                          <p:spTgt spid="79"/>
                                        </p:tgtEl>
                                      </p:cBhvr>
                                    </p:animEffect>
                                    <p:set>
                                      <p:cBhvr>
                                        <p:cTn id="11" dur="1" fill="hold">
                                          <p:stCondLst>
                                            <p:cond delay="499"/>
                                          </p:stCondLst>
                                        </p:cTn>
                                        <p:tgtEl>
                                          <p:spTgt spid="79"/>
                                        </p:tgtEl>
                                        <p:attrNameLst>
                                          <p:attrName>style.visibility</p:attrName>
                                        </p:attrNameLst>
                                      </p:cBhvr>
                                      <p:to>
                                        <p:strVal val="hidden"/>
                                      </p:to>
                                    </p:set>
                                  </p:childTnLst>
                                </p:cTn>
                              </p:par>
                              <p:par>
                                <p:cTn id="12" presetID="4" presetClass="exit" presetSubtype="16" fill="hold" grpId="0" nodeType="withEffect">
                                  <p:stCondLst>
                                    <p:cond delay="0"/>
                                  </p:stCondLst>
                                  <p:childTnLst>
                                    <p:animEffect transition="out" filter="box(in)">
                                      <p:cBhvr>
                                        <p:cTn id="13" dur="500"/>
                                        <p:tgtEl>
                                          <p:spTgt spid="84"/>
                                        </p:tgtEl>
                                      </p:cBhvr>
                                    </p:animEffect>
                                    <p:set>
                                      <p:cBhvr>
                                        <p:cTn id="14" dur="1" fill="hold">
                                          <p:stCondLst>
                                            <p:cond delay="499"/>
                                          </p:stCondLst>
                                        </p:cTn>
                                        <p:tgtEl>
                                          <p:spTgt spid="84"/>
                                        </p:tgtEl>
                                        <p:attrNameLst>
                                          <p:attrName>style.visibility</p:attrName>
                                        </p:attrNameLst>
                                      </p:cBhvr>
                                      <p:to>
                                        <p:strVal val="hidden"/>
                                      </p:to>
                                    </p:set>
                                  </p:childTnLst>
                                </p:cTn>
                              </p:par>
                              <p:par>
                                <p:cTn id="15" presetID="4" presetClass="exit" presetSubtype="16" fill="hold" grpId="0" nodeType="withEffect">
                                  <p:stCondLst>
                                    <p:cond delay="0"/>
                                  </p:stCondLst>
                                  <p:childTnLst>
                                    <p:animEffect transition="out" filter="box(in)">
                                      <p:cBhvr>
                                        <p:cTn id="16" dur="500"/>
                                        <p:tgtEl>
                                          <p:spTgt spid="85"/>
                                        </p:tgtEl>
                                      </p:cBhvr>
                                    </p:animEffect>
                                    <p:set>
                                      <p:cBhvr>
                                        <p:cTn id="17" dur="1" fill="hold">
                                          <p:stCondLst>
                                            <p:cond delay="499"/>
                                          </p:stCondLst>
                                        </p:cTn>
                                        <p:tgtEl>
                                          <p:spTgt spid="85"/>
                                        </p:tgtEl>
                                        <p:attrNameLst>
                                          <p:attrName>style.visibility</p:attrName>
                                        </p:attrNameLst>
                                      </p:cBhvr>
                                      <p:to>
                                        <p:strVal val="hidden"/>
                                      </p:to>
                                    </p:set>
                                  </p:childTnLst>
                                </p:cTn>
                              </p:par>
                              <p:par>
                                <p:cTn id="18" presetID="4" presetClass="exit" presetSubtype="16" fill="hold" grpId="0" nodeType="withEffect">
                                  <p:stCondLst>
                                    <p:cond delay="0"/>
                                  </p:stCondLst>
                                  <p:childTnLst>
                                    <p:animEffect transition="out" filter="box(in)">
                                      <p:cBhvr>
                                        <p:cTn id="19" dur="500"/>
                                        <p:tgtEl>
                                          <p:spTgt spid="80"/>
                                        </p:tgtEl>
                                      </p:cBhvr>
                                    </p:animEffect>
                                    <p:set>
                                      <p:cBhvr>
                                        <p:cTn id="20" dur="1" fill="hold">
                                          <p:stCondLst>
                                            <p:cond delay="499"/>
                                          </p:stCondLst>
                                        </p:cTn>
                                        <p:tgtEl>
                                          <p:spTgt spid="8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3.75E-6 -5.55112E-17 L -3.75E-6 -0.13171 " pathEditMode="relative" rAng="0" ptsTypes="AA">
                                      <p:cBhvr>
                                        <p:cTn id="24" dur="500" fill="hold"/>
                                        <p:tgtEl>
                                          <p:spTgt spid="90"/>
                                        </p:tgtEl>
                                        <p:attrNameLst>
                                          <p:attrName>ppt_x</p:attrName>
                                          <p:attrName>ppt_y</p:attrName>
                                        </p:attrNameLst>
                                      </p:cBhvr>
                                      <p:rCtr x="0" y="-6597"/>
                                    </p:animMotion>
                                  </p:childTnLst>
                                </p:cTn>
                              </p:par>
                            </p:childTnLst>
                          </p:cTn>
                        </p:par>
                        <p:par>
                          <p:cTn id="25" fill="hold">
                            <p:stCondLst>
                              <p:cond delay="500"/>
                            </p:stCondLst>
                            <p:childTnLst>
                              <p:par>
                                <p:cTn id="26" presetID="4" presetClass="entr" presetSubtype="16"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ox(in)">
                                      <p:cBhvr>
                                        <p:cTn id="28" dur="500"/>
                                        <p:tgtEl>
                                          <p:spTgt spid="36"/>
                                        </p:tgtEl>
                                      </p:cBhvr>
                                    </p:animEffect>
                                  </p:childTnLst>
                                </p:cTn>
                              </p:par>
                            </p:childTnLst>
                          </p:cTn>
                        </p:par>
                        <p:par>
                          <p:cTn id="29" fill="hold">
                            <p:stCondLst>
                              <p:cond delay="1000"/>
                            </p:stCondLst>
                            <p:childTnLst>
                              <p:par>
                                <p:cTn id="30" presetID="0" presetClass="path" presetSubtype="0" accel="50000" decel="50000" fill="hold" grpId="0" nodeType="afterEffect">
                                  <p:stCondLst>
                                    <p:cond delay="0"/>
                                  </p:stCondLst>
                                  <p:childTnLst>
                                    <p:animMotion origin="layout" path="M -1.875E-6 -2.59259E-6 L -0.08502 -0.00486 " pathEditMode="relative" rAng="0" ptsTypes="AA">
                                      <p:cBhvr>
                                        <p:cTn id="31" dur="500" fill="hold"/>
                                        <p:tgtEl>
                                          <p:spTgt spid="91"/>
                                        </p:tgtEl>
                                        <p:attrNameLst>
                                          <p:attrName>ppt_x</p:attrName>
                                          <p:attrName>ppt_y</p:attrName>
                                        </p:attrNameLst>
                                      </p:cBhvr>
                                      <p:rCtr x="-4258" y="-255"/>
                                    </p:animMotion>
                                  </p:childTnLst>
                                </p:cTn>
                              </p:par>
                            </p:childTnLst>
                          </p:cTn>
                        </p:par>
                        <p:par>
                          <p:cTn id="32" fill="hold">
                            <p:stCondLst>
                              <p:cond delay="1500"/>
                            </p:stCondLst>
                            <p:childTnLst>
                              <p:par>
                                <p:cTn id="33" presetID="4" presetClass="entr" presetSubtype="16"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ox(in)">
                                      <p:cBhvr>
                                        <p:cTn id="35" dur="500"/>
                                        <p:tgtEl>
                                          <p:spTgt spid="38"/>
                                        </p:tgtEl>
                                      </p:cBhvr>
                                    </p:animEffect>
                                  </p:childTnLst>
                                </p:cTn>
                              </p:par>
                            </p:childTnLst>
                          </p:cTn>
                        </p:par>
                        <p:par>
                          <p:cTn id="36" fill="hold">
                            <p:stCondLst>
                              <p:cond delay="2000"/>
                            </p:stCondLst>
                            <p:childTnLst>
                              <p:par>
                                <p:cTn id="37" presetID="0" presetClass="path" presetSubtype="0" accel="50000" decel="50000" fill="hold" grpId="0" nodeType="afterEffect">
                                  <p:stCondLst>
                                    <p:cond delay="0"/>
                                  </p:stCondLst>
                                  <p:childTnLst>
                                    <p:animMotion origin="layout" path="M 4.79167E-6 -5.55112E-17 L 0.03945 -5.55112E-17 " pathEditMode="relative" rAng="0" ptsTypes="AA">
                                      <p:cBhvr>
                                        <p:cTn id="38" dur="500" fill="hold"/>
                                        <p:tgtEl>
                                          <p:spTgt spid="92"/>
                                        </p:tgtEl>
                                        <p:attrNameLst>
                                          <p:attrName>ppt_x</p:attrName>
                                          <p:attrName>ppt_y</p:attrName>
                                        </p:attrNameLst>
                                      </p:cBhvr>
                                      <p:rCtr x="1966" y="0"/>
                                    </p:animMotion>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79" grpId="0" animBg="1"/>
      <p:bldP spid="80" grpId="0" animBg="1"/>
      <p:bldP spid="84" grpId="0" animBg="1"/>
      <p:bldP spid="85" grpId="0" animBg="1"/>
      <p:bldP spid="90" grpId="0"/>
      <p:bldP spid="91" grpId="0"/>
      <p:bldP spid="92" grpId="0"/>
      <p:bldP spid="93" grpId="0" animBg="1"/>
      <p:bldP spid="94" grpId="0" animBg="1"/>
      <p:bldP spid="95" grpId="0" animBg="1"/>
      <p:bldP spid="96" grpId="0" animBg="1"/>
      <p:bldP spid="97" grpId="0" animBg="1"/>
      <p:bldP spid="9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树操作的访外次数</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28" name="Rectangle 3">
            <a:extLst>
              <a:ext uri="{FF2B5EF4-FFF2-40B4-BE49-F238E27FC236}">
                <a16:creationId xmlns:a16="http://schemas.microsoft.com/office/drawing/2014/main" id="{E4016C4D-2EC0-1948-861C-9F29CCBCA75B}"/>
              </a:ext>
            </a:extLst>
          </p:cNvPr>
          <p:cNvSpPr txBox="1">
            <a:spLocks noChangeArrowheads="1"/>
          </p:cNvSpPr>
          <p:nvPr/>
        </p:nvSpPr>
        <p:spPr>
          <a:xfrm>
            <a:off x="838200" y="1566520"/>
            <a:ext cx="10186358" cy="15389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2" indent="-457200" algn="l">
              <a:spcBef>
                <a:spcPts val="1000"/>
              </a:spcBef>
              <a:buFont typeface="Arial" panose="020B0604020202020204" pitchFamily="34" charset="0"/>
              <a:buChar char="•"/>
              <a:defRPr/>
            </a:pPr>
            <a:r>
              <a:rPr lang="zh-CN" altLang="en-US" sz="2400" b="1" dirty="0">
                <a:latin typeface="+mn-ea"/>
                <a:cs typeface="Times New Roman" pitchFamily="18" charset="0"/>
              </a:rPr>
              <a:t>连续插入</a:t>
            </a:r>
            <a:r>
              <a:rPr lang="en-US" altLang="zh-CN" sz="2400" b="1" dirty="0">
                <a:latin typeface="+mn-ea"/>
                <a:cs typeface="Times New Roman" pitchFamily="18" charset="0"/>
              </a:rPr>
              <a:t>14</a:t>
            </a:r>
            <a:r>
              <a:rPr lang="zh-CN" altLang="en-US" sz="2400" b="1" dirty="0">
                <a:latin typeface="+mn-ea"/>
                <a:cs typeface="Times New Roman" pitchFamily="18" charset="0"/>
              </a:rPr>
              <a:t>、</a:t>
            </a:r>
            <a:r>
              <a:rPr lang="en-US" altLang="zh-CN" sz="2400" b="1" dirty="0">
                <a:latin typeface="+mn-ea"/>
                <a:cs typeface="Times New Roman" pitchFamily="18" charset="0"/>
              </a:rPr>
              <a:t>55</a:t>
            </a:r>
            <a:r>
              <a:rPr lang="zh-CN" altLang="en-US" sz="2400" b="1" dirty="0">
                <a:latin typeface="+mn-ea"/>
                <a:cs typeface="Times New Roman" pitchFamily="18" charset="0"/>
              </a:rPr>
              <a:t>、</a:t>
            </a:r>
            <a:r>
              <a:rPr lang="en-US" altLang="zh-CN" sz="2400" b="1" dirty="0">
                <a:latin typeface="+mn-ea"/>
                <a:cs typeface="Times New Roman" pitchFamily="18" charset="0"/>
              </a:rPr>
              <a:t>19</a:t>
            </a:r>
            <a:r>
              <a:rPr lang="zh-CN" altLang="en-US" sz="2400" b="1" dirty="0">
                <a:latin typeface="+mn-ea"/>
                <a:cs typeface="Times New Roman" pitchFamily="18" charset="0"/>
              </a:rPr>
              <a:t>，假设访问过的都缓存</a:t>
            </a:r>
            <a:endParaRPr lang="en-US" altLang="zh-CN" sz="2400" b="1" dirty="0">
              <a:latin typeface="+mn-ea"/>
              <a:cs typeface="Times New Roman" pitchFamily="18" charset="0"/>
            </a:endParaRPr>
          </a:p>
          <a:p>
            <a:pPr marL="457200" lvl="2" indent="-457200" algn="l">
              <a:spcBef>
                <a:spcPts val="1000"/>
              </a:spcBef>
              <a:buFont typeface="Arial" panose="020B0604020202020204" pitchFamily="34" charset="0"/>
              <a:buChar char="•"/>
              <a:defRPr/>
            </a:pPr>
            <a:r>
              <a:rPr lang="zh-CN" altLang="zh-CN" sz="2400" b="1" dirty="0">
                <a:latin typeface="+mn-ea"/>
                <a:cs typeface="Times New Roman" pitchFamily="18" charset="0"/>
              </a:rPr>
              <a:t>读盘</a:t>
            </a:r>
            <a:r>
              <a:rPr lang="en-US" altLang="zh-CN" sz="2400" b="1" dirty="0">
                <a:latin typeface="+mn-ea"/>
                <a:cs typeface="Times New Roman" pitchFamily="18" charset="0"/>
              </a:rPr>
              <a:t>7</a:t>
            </a:r>
            <a:r>
              <a:rPr lang="zh-CN" altLang="zh-CN" sz="2400" b="1" dirty="0">
                <a:latin typeface="+mn-ea"/>
                <a:cs typeface="Times New Roman" pitchFamily="18" charset="0"/>
              </a:rPr>
              <a:t>次（</a:t>
            </a:r>
            <a:r>
              <a:rPr lang="en-US" altLang="zh-CN" sz="2400" b="1" dirty="0" err="1">
                <a:latin typeface="+mn-ea"/>
                <a:cs typeface="Times New Roman" pitchFamily="18" charset="0"/>
              </a:rPr>
              <a:t>a,b,f;d,k;c,g</a:t>
            </a:r>
            <a:r>
              <a:rPr lang="zh-CN" altLang="zh-CN" sz="2400" b="1" dirty="0">
                <a:latin typeface="+mn-ea"/>
                <a:cs typeface="Times New Roman" pitchFamily="18" charset="0"/>
              </a:rPr>
              <a:t>）</a:t>
            </a:r>
            <a:endParaRPr lang="en-US" altLang="zh-CN" sz="2400" b="1" dirty="0">
              <a:latin typeface="+mn-ea"/>
              <a:cs typeface="Times New Roman" pitchFamily="18" charset="0"/>
            </a:endParaRPr>
          </a:p>
          <a:p>
            <a:pPr marL="457200" lvl="2" indent="-457200" algn="l">
              <a:spcBef>
                <a:spcPts val="1000"/>
              </a:spcBef>
              <a:buFont typeface="Arial" panose="020B0604020202020204" pitchFamily="34" charset="0"/>
              <a:buChar char="•"/>
              <a:defRPr/>
            </a:pPr>
            <a:r>
              <a:rPr lang="zh-CN" altLang="zh-CN" sz="2400" b="1" dirty="0">
                <a:latin typeface="+mn-ea"/>
                <a:cs typeface="Times New Roman" pitchFamily="18" charset="0"/>
              </a:rPr>
              <a:t>写盘</a:t>
            </a:r>
            <a:r>
              <a:rPr lang="en-US" altLang="zh-CN" sz="2400" b="1" dirty="0">
                <a:latin typeface="+mn-ea"/>
                <a:cs typeface="Times New Roman" pitchFamily="18" charset="0"/>
              </a:rPr>
              <a:t>11</a:t>
            </a:r>
            <a:r>
              <a:rPr lang="zh-CN" altLang="zh-CN" sz="2400" b="1" dirty="0">
                <a:latin typeface="+mn-ea"/>
                <a:cs typeface="Times New Roman" pitchFamily="18" charset="0"/>
              </a:rPr>
              <a:t>次（</a:t>
            </a:r>
            <a:r>
              <a:rPr lang="en-US" altLang="zh-CN" sz="2400" b="1" dirty="0">
                <a:latin typeface="+mn-ea"/>
                <a:cs typeface="Times New Roman" pitchFamily="18" charset="0"/>
              </a:rPr>
              <a:t>f; </a:t>
            </a:r>
            <a:r>
              <a:rPr lang="en-US" altLang="zh-CN" sz="2400" b="1" dirty="0" err="1">
                <a:latin typeface="+mn-ea"/>
                <a:cs typeface="Times New Roman" pitchFamily="18" charset="0"/>
              </a:rPr>
              <a:t>k,k’,d</a:t>
            </a:r>
            <a:r>
              <a:rPr lang="en-US" altLang="zh-CN" sz="2400" b="1" dirty="0">
                <a:latin typeface="+mn-ea"/>
                <a:cs typeface="Times New Roman" pitchFamily="18" charset="0"/>
              </a:rPr>
              <a:t>; </a:t>
            </a:r>
            <a:r>
              <a:rPr lang="en-US" altLang="zh-CN" sz="2400" b="1" dirty="0" err="1">
                <a:latin typeface="+mn-ea"/>
                <a:cs typeface="Times New Roman" pitchFamily="18" charset="0"/>
              </a:rPr>
              <a:t>g,g’,c,c’,a,a’,r</a:t>
            </a:r>
            <a:r>
              <a:rPr lang="zh-CN" altLang="en-US" sz="2400" b="1" dirty="0">
                <a:latin typeface="+mn-ea"/>
                <a:cs typeface="Times New Roman" pitchFamily="18" charset="0"/>
              </a:rPr>
              <a:t>）</a:t>
            </a:r>
          </a:p>
        </p:txBody>
      </p:sp>
      <p:grpSp>
        <p:nvGrpSpPr>
          <p:cNvPr id="6" name="组合 87">
            <a:extLst>
              <a:ext uri="{FF2B5EF4-FFF2-40B4-BE49-F238E27FC236}">
                <a16:creationId xmlns:a16="http://schemas.microsoft.com/office/drawing/2014/main" id="{486A16EE-ACA7-6243-857B-C74B7B5C15ED}"/>
              </a:ext>
            </a:extLst>
          </p:cNvPr>
          <p:cNvGrpSpPr/>
          <p:nvPr/>
        </p:nvGrpSpPr>
        <p:grpSpPr>
          <a:xfrm>
            <a:off x="1014823" y="3865627"/>
            <a:ext cx="5450558" cy="1746405"/>
            <a:chOff x="428625" y="3350183"/>
            <a:chExt cx="8181178" cy="2621320"/>
          </a:xfrm>
        </p:grpSpPr>
        <p:sp>
          <p:nvSpPr>
            <p:cNvPr id="7" name="Rectangle 30">
              <a:extLst>
                <a:ext uri="{FF2B5EF4-FFF2-40B4-BE49-F238E27FC236}">
                  <a16:creationId xmlns:a16="http://schemas.microsoft.com/office/drawing/2014/main" id="{629134E8-11F5-3349-9E0F-8707304DD0CC}"/>
                </a:ext>
              </a:extLst>
            </p:cNvPr>
            <p:cNvSpPr>
              <a:spLocks noChangeArrowheads="1"/>
            </p:cNvSpPr>
            <p:nvPr/>
          </p:nvSpPr>
          <p:spPr bwMode="auto">
            <a:xfrm>
              <a:off x="4100511" y="3350183"/>
              <a:ext cx="927894"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18 33 </a:t>
              </a:r>
            </a:p>
          </p:txBody>
        </p:sp>
        <p:sp>
          <p:nvSpPr>
            <p:cNvPr id="8" name="Rectangle 30">
              <a:extLst>
                <a:ext uri="{FF2B5EF4-FFF2-40B4-BE49-F238E27FC236}">
                  <a16:creationId xmlns:a16="http://schemas.microsoft.com/office/drawing/2014/main" id="{2727AAB9-B2E2-5145-9079-2EFA8D28923F}"/>
                </a:ext>
              </a:extLst>
            </p:cNvPr>
            <p:cNvSpPr>
              <a:spLocks noChangeArrowheads="1"/>
            </p:cNvSpPr>
            <p:nvPr/>
          </p:nvSpPr>
          <p:spPr bwMode="auto">
            <a:xfrm>
              <a:off x="1436688" y="4358479"/>
              <a:ext cx="86359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12 </a:t>
              </a:r>
            </a:p>
          </p:txBody>
        </p:sp>
        <p:sp>
          <p:nvSpPr>
            <p:cNvPr id="9" name="Rectangle 30">
              <a:extLst>
                <a:ext uri="{FF2B5EF4-FFF2-40B4-BE49-F238E27FC236}">
                  <a16:creationId xmlns:a16="http://schemas.microsoft.com/office/drawing/2014/main" id="{B96613FB-3F3B-AD49-BCEC-C6936087B752}"/>
                </a:ext>
              </a:extLst>
            </p:cNvPr>
            <p:cNvSpPr>
              <a:spLocks noChangeArrowheads="1"/>
            </p:cNvSpPr>
            <p:nvPr/>
          </p:nvSpPr>
          <p:spPr bwMode="auto">
            <a:xfrm>
              <a:off x="4100511" y="4358479"/>
              <a:ext cx="927894" cy="360445"/>
            </a:xfrm>
            <a:prstGeom prst="rect">
              <a:avLst/>
            </a:prstGeom>
            <a:solidFill>
              <a:schemeClr val="bg1"/>
            </a:solidFill>
            <a:ln w="31750">
              <a:solidFill>
                <a:srgbClr val="000000"/>
              </a:solidFill>
              <a:miter lim="800000"/>
              <a:headEnd/>
              <a:tailEnd/>
            </a:ln>
          </p:spPr>
          <p:txBody>
            <a:bodyPr/>
            <a:lstStyle/>
            <a:p>
              <a:r>
                <a:rPr lang="en-US" altLang="zh-CN" sz="1200" dirty="0">
                  <a:latin typeface="Lucida Fax" pitchFamily="18" charset="0"/>
                  <a:ea typeface="微软雅黑" pitchFamily="34" charset="-122"/>
                </a:rPr>
                <a:t>23 30 </a:t>
              </a:r>
            </a:p>
          </p:txBody>
        </p:sp>
        <p:sp>
          <p:nvSpPr>
            <p:cNvPr id="10" name="Rectangle 30">
              <a:extLst>
                <a:ext uri="{FF2B5EF4-FFF2-40B4-BE49-F238E27FC236}">
                  <a16:creationId xmlns:a16="http://schemas.microsoft.com/office/drawing/2014/main" id="{24F85ED0-336D-2E4B-82E5-6D91A5B29021}"/>
                </a:ext>
              </a:extLst>
            </p:cNvPr>
            <p:cNvSpPr>
              <a:spLocks noChangeArrowheads="1"/>
            </p:cNvSpPr>
            <p:nvPr/>
          </p:nvSpPr>
          <p:spPr bwMode="auto">
            <a:xfrm>
              <a:off x="6980234" y="4358479"/>
              <a:ext cx="86359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48 </a:t>
              </a:r>
            </a:p>
          </p:txBody>
        </p:sp>
        <p:sp>
          <p:nvSpPr>
            <p:cNvPr id="11" name="Rectangle 30">
              <a:extLst>
                <a:ext uri="{FF2B5EF4-FFF2-40B4-BE49-F238E27FC236}">
                  <a16:creationId xmlns:a16="http://schemas.microsoft.com/office/drawing/2014/main" id="{E922C786-C9B0-B547-9999-2F3B377F0FAE}"/>
                </a:ext>
              </a:extLst>
            </p:cNvPr>
            <p:cNvSpPr>
              <a:spLocks noChangeArrowheads="1"/>
            </p:cNvSpPr>
            <p:nvPr/>
          </p:nvSpPr>
          <p:spPr bwMode="auto">
            <a:xfrm>
              <a:off x="428625" y="5582725"/>
              <a:ext cx="86359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10 </a:t>
              </a:r>
            </a:p>
          </p:txBody>
        </p:sp>
        <p:sp>
          <p:nvSpPr>
            <p:cNvPr id="12" name="Rectangle 30">
              <a:extLst>
                <a:ext uri="{FF2B5EF4-FFF2-40B4-BE49-F238E27FC236}">
                  <a16:creationId xmlns:a16="http://schemas.microsoft.com/office/drawing/2014/main" id="{35D093F7-ADCE-E04E-BEBB-0318F97D1CA0}"/>
                </a:ext>
              </a:extLst>
            </p:cNvPr>
            <p:cNvSpPr>
              <a:spLocks noChangeArrowheads="1"/>
            </p:cNvSpPr>
            <p:nvPr/>
          </p:nvSpPr>
          <p:spPr bwMode="auto">
            <a:xfrm>
              <a:off x="1725612" y="5582725"/>
              <a:ext cx="864000"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 </a:t>
              </a:r>
            </a:p>
          </p:txBody>
        </p:sp>
        <p:sp>
          <p:nvSpPr>
            <p:cNvPr id="13" name="Rectangle 30">
              <a:extLst>
                <a:ext uri="{FF2B5EF4-FFF2-40B4-BE49-F238E27FC236}">
                  <a16:creationId xmlns:a16="http://schemas.microsoft.com/office/drawing/2014/main" id="{36EFF40B-2A4D-6D48-86D7-521F49BED6E8}"/>
                </a:ext>
              </a:extLst>
            </p:cNvPr>
            <p:cNvSpPr>
              <a:spLocks noChangeArrowheads="1"/>
            </p:cNvSpPr>
            <p:nvPr/>
          </p:nvSpPr>
          <p:spPr bwMode="auto">
            <a:xfrm>
              <a:off x="3021012" y="5582725"/>
              <a:ext cx="940594"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20 21 </a:t>
              </a:r>
            </a:p>
          </p:txBody>
        </p:sp>
        <p:sp>
          <p:nvSpPr>
            <p:cNvPr id="14" name="Rectangle 30">
              <a:extLst>
                <a:ext uri="{FF2B5EF4-FFF2-40B4-BE49-F238E27FC236}">
                  <a16:creationId xmlns:a16="http://schemas.microsoft.com/office/drawing/2014/main" id="{F9F62D91-6B94-4B44-BD57-7A072BEED297}"/>
                </a:ext>
              </a:extLst>
            </p:cNvPr>
            <p:cNvSpPr>
              <a:spLocks noChangeArrowheads="1"/>
            </p:cNvSpPr>
            <p:nvPr/>
          </p:nvSpPr>
          <p:spPr bwMode="auto">
            <a:xfrm>
              <a:off x="4100511" y="5582725"/>
              <a:ext cx="86359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24 </a:t>
              </a:r>
            </a:p>
          </p:txBody>
        </p:sp>
        <p:sp>
          <p:nvSpPr>
            <p:cNvPr id="15" name="Rectangle 30">
              <a:extLst>
                <a:ext uri="{FF2B5EF4-FFF2-40B4-BE49-F238E27FC236}">
                  <a16:creationId xmlns:a16="http://schemas.microsoft.com/office/drawing/2014/main" id="{74914D00-D96D-BC42-9130-75CE0CDA736D}"/>
                </a:ext>
              </a:extLst>
            </p:cNvPr>
            <p:cNvSpPr>
              <a:spLocks noChangeArrowheads="1"/>
            </p:cNvSpPr>
            <p:nvPr/>
          </p:nvSpPr>
          <p:spPr bwMode="auto">
            <a:xfrm>
              <a:off x="5181598" y="5582725"/>
              <a:ext cx="86359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31 </a:t>
              </a:r>
            </a:p>
          </p:txBody>
        </p:sp>
        <p:sp>
          <p:nvSpPr>
            <p:cNvPr id="16" name="Rectangle 30">
              <a:extLst>
                <a:ext uri="{FF2B5EF4-FFF2-40B4-BE49-F238E27FC236}">
                  <a16:creationId xmlns:a16="http://schemas.microsoft.com/office/drawing/2014/main" id="{16A1BE47-7287-4F40-BF2C-0A446ECF9304}"/>
                </a:ext>
              </a:extLst>
            </p:cNvPr>
            <p:cNvSpPr>
              <a:spLocks noChangeArrowheads="1"/>
            </p:cNvSpPr>
            <p:nvPr/>
          </p:nvSpPr>
          <p:spPr bwMode="auto">
            <a:xfrm>
              <a:off x="6261097" y="5582725"/>
              <a:ext cx="977106"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45 47 </a:t>
              </a:r>
            </a:p>
          </p:txBody>
        </p:sp>
        <p:sp>
          <p:nvSpPr>
            <p:cNvPr id="17" name="Rectangle 30">
              <a:extLst>
                <a:ext uri="{FF2B5EF4-FFF2-40B4-BE49-F238E27FC236}">
                  <a16:creationId xmlns:a16="http://schemas.microsoft.com/office/drawing/2014/main" id="{9FA6D037-D453-0F4E-879C-19119AFDC397}"/>
                </a:ext>
              </a:extLst>
            </p:cNvPr>
            <p:cNvSpPr>
              <a:spLocks noChangeArrowheads="1"/>
            </p:cNvSpPr>
            <p:nvPr/>
          </p:nvSpPr>
          <p:spPr bwMode="auto">
            <a:xfrm>
              <a:off x="7627934" y="5582725"/>
              <a:ext cx="981869" cy="360445"/>
            </a:xfrm>
            <a:prstGeom prst="rect">
              <a:avLst/>
            </a:prstGeom>
            <a:solidFill>
              <a:schemeClr val="bg1"/>
            </a:solidFill>
            <a:ln w="31750">
              <a:solidFill>
                <a:srgbClr val="000000"/>
              </a:solidFill>
              <a:miter lim="800000"/>
              <a:headEnd/>
              <a:tailEnd/>
            </a:ln>
          </p:spPr>
          <p:txBody>
            <a:bodyPr/>
            <a:lstStyle/>
            <a:p>
              <a:r>
                <a:rPr lang="en-US" altLang="zh-CN" sz="1200">
                  <a:latin typeface="Lucida Fax" pitchFamily="18" charset="0"/>
                  <a:ea typeface="微软雅黑" pitchFamily="34" charset="-122"/>
                </a:rPr>
                <a:t>50 52</a:t>
              </a:r>
            </a:p>
          </p:txBody>
        </p:sp>
        <p:sp>
          <p:nvSpPr>
            <p:cNvPr id="18" name="Line 19">
              <a:extLst>
                <a:ext uri="{FF2B5EF4-FFF2-40B4-BE49-F238E27FC236}">
                  <a16:creationId xmlns:a16="http://schemas.microsoft.com/office/drawing/2014/main" id="{A7B8FFB6-A48D-8C43-A550-E3C3653C5828}"/>
                </a:ext>
              </a:extLst>
            </p:cNvPr>
            <p:cNvSpPr>
              <a:spLocks noChangeShapeType="1"/>
            </p:cNvSpPr>
            <p:nvPr/>
          </p:nvSpPr>
          <p:spPr bwMode="auto">
            <a:xfrm flipH="1">
              <a:off x="1868488" y="3566132"/>
              <a:ext cx="2232025" cy="792345"/>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19" name="Line 20">
              <a:extLst>
                <a:ext uri="{FF2B5EF4-FFF2-40B4-BE49-F238E27FC236}">
                  <a16:creationId xmlns:a16="http://schemas.microsoft.com/office/drawing/2014/main" id="{05BE0A05-8DAA-3E47-849B-A8220B414229}"/>
                </a:ext>
              </a:extLst>
            </p:cNvPr>
            <p:cNvSpPr>
              <a:spLocks noChangeShapeType="1"/>
            </p:cNvSpPr>
            <p:nvPr/>
          </p:nvSpPr>
          <p:spPr bwMode="auto">
            <a:xfrm>
              <a:off x="4532311" y="3710627"/>
              <a:ext cx="0" cy="647850"/>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0" name="Line 21">
              <a:extLst>
                <a:ext uri="{FF2B5EF4-FFF2-40B4-BE49-F238E27FC236}">
                  <a16:creationId xmlns:a16="http://schemas.microsoft.com/office/drawing/2014/main" id="{32596F68-F17E-7145-88D9-B90F393FF1A5}"/>
                </a:ext>
              </a:extLst>
            </p:cNvPr>
            <p:cNvSpPr>
              <a:spLocks noChangeShapeType="1"/>
            </p:cNvSpPr>
            <p:nvPr/>
          </p:nvSpPr>
          <p:spPr bwMode="auto">
            <a:xfrm>
              <a:off x="4964110" y="3566134"/>
              <a:ext cx="2447924" cy="792345"/>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1" name="Line 22">
              <a:extLst>
                <a:ext uri="{FF2B5EF4-FFF2-40B4-BE49-F238E27FC236}">
                  <a16:creationId xmlns:a16="http://schemas.microsoft.com/office/drawing/2014/main" id="{9CC82884-D4F5-DC44-8911-A8034AD94A7F}"/>
                </a:ext>
              </a:extLst>
            </p:cNvPr>
            <p:cNvSpPr>
              <a:spLocks noChangeShapeType="1"/>
            </p:cNvSpPr>
            <p:nvPr/>
          </p:nvSpPr>
          <p:spPr bwMode="auto">
            <a:xfrm flipH="1">
              <a:off x="860425" y="4718924"/>
              <a:ext cx="719138" cy="863799"/>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2" name="Line 23">
              <a:extLst>
                <a:ext uri="{FF2B5EF4-FFF2-40B4-BE49-F238E27FC236}">
                  <a16:creationId xmlns:a16="http://schemas.microsoft.com/office/drawing/2014/main" id="{0CA10FDA-2C21-D84E-985C-6311B7ED2BFB}"/>
                </a:ext>
              </a:extLst>
            </p:cNvPr>
            <p:cNvSpPr>
              <a:spLocks noChangeShapeType="1"/>
            </p:cNvSpPr>
            <p:nvPr/>
          </p:nvSpPr>
          <p:spPr bwMode="auto">
            <a:xfrm>
              <a:off x="1901032" y="4718924"/>
              <a:ext cx="254791" cy="863799"/>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3" name="Line 24">
              <a:extLst>
                <a:ext uri="{FF2B5EF4-FFF2-40B4-BE49-F238E27FC236}">
                  <a16:creationId xmlns:a16="http://schemas.microsoft.com/office/drawing/2014/main" id="{CD97AF5F-F97D-9D4E-A15C-830606A91D5A}"/>
                </a:ext>
              </a:extLst>
            </p:cNvPr>
            <p:cNvSpPr>
              <a:spLocks noChangeShapeType="1"/>
            </p:cNvSpPr>
            <p:nvPr/>
          </p:nvSpPr>
          <p:spPr bwMode="auto">
            <a:xfrm flipH="1">
              <a:off x="3452811" y="4718924"/>
              <a:ext cx="693736" cy="863799"/>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4" name="Line 25">
              <a:extLst>
                <a:ext uri="{FF2B5EF4-FFF2-40B4-BE49-F238E27FC236}">
                  <a16:creationId xmlns:a16="http://schemas.microsoft.com/office/drawing/2014/main" id="{A80E728C-6282-5B42-8E21-A63B587E5A10}"/>
                </a:ext>
              </a:extLst>
            </p:cNvPr>
            <p:cNvSpPr>
              <a:spLocks noChangeShapeType="1"/>
            </p:cNvSpPr>
            <p:nvPr/>
          </p:nvSpPr>
          <p:spPr bwMode="auto">
            <a:xfrm>
              <a:off x="4532311" y="4718924"/>
              <a:ext cx="0" cy="863799"/>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5" name="Line 26">
              <a:extLst>
                <a:ext uri="{FF2B5EF4-FFF2-40B4-BE49-F238E27FC236}">
                  <a16:creationId xmlns:a16="http://schemas.microsoft.com/office/drawing/2014/main" id="{D9D2B4E0-E927-534E-9A30-B6DF6E79BE29}"/>
                </a:ext>
              </a:extLst>
            </p:cNvPr>
            <p:cNvSpPr>
              <a:spLocks noChangeShapeType="1"/>
            </p:cNvSpPr>
            <p:nvPr/>
          </p:nvSpPr>
          <p:spPr bwMode="auto">
            <a:xfrm>
              <a:off x="4819648" y="4718924"/>
              <a:ext cx="720724" cy="863799"/>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6" name="Line 27">
              <a:extLst>
                <a:ext uri="{FF2B5EF4-FFF2-40B4-BE49-F238E27FC236}">
                  <a16:creationId xmlns:a16="http://schemas.microsoft.com/office/drawing/2014/main" id="{8D5A9FAD-2363-9742-808C-EF63ABEFF0ED}"/>
                </a:ext>
              </a:extLst>
            </p:cNvPr>
            <p:cNvSpPr>
              <a:spLocks noChangeShapeType="1"/>
            </p:cNvSpPr>
            <p:nvPr/>
          </p:nvSpPr>
          <p:spPr bwMode="auto">
            <a:xfrm flipH="1">
              <a:off x="6692897" y="4713968"/>
              <a:ext cx="321468" cy="868752"/>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7" name="Line 28">
              <a:extLst>
                <a:ext uri="{FF2B5EF4-FFF2-40B4-BE49-F238E27FC236}">
                  <a16:creationId xmlns:a16="http://schemas.microsoft.com/office/drawing/2014/main" id="{656DD104-3EE3-1F49-AE7D-56D54C2611C4}"/>
                </a:ext>
              </a:extLst>
            </p:cNvPr>
            <p:cNvSpPr>
              <a:spLocks noChangeShapeType="1"/>
            </p:cNvSpPr>
            <p:nvPr/>
          </p:nvSpPr>
          <p:spPr bwMode="auto">
            <a:xfrm>
              <a:off x="7404096" y="4713970"/>
              <a:ext cx="657225" cy="868752"/>
            </a:xfrm>
            <a:prstGeom prst="line">
              <a:avLst/>
            </a:prstGeom>
            <a:noFill/>
            <a:ln w="31750">
              <a:solidFill>
                <a:schemeClr val="tx1"/>
              </a:solidFill>
              <a:round/>
              <a:headEnd/>
              <a:tailEnd/>
            </a:ln>
          </p:spPr>
          <p:txBody>
            <a:bodyPr/>
            <a:lstStyle/>
            <a:p>
              <a:endParaRPr lang="zh-CN" altLang="en-US" sz="1400">
                <a:latin typeface="Lucida Fax" pitchFamily="18" charset="0"/>
                <a:ea typeface="微软雅黑" pitchFamily="34" charset="-122"/>
              </a:endParaRPr>
            </a:p>
          </p:txBody>
        </p:sp>
        <p:sp>
          <p:nvSpPr>
            <p:cNvPr id="29" name="Text Box 29">
              <a:extLst>
                <a:ext uri="{FF2B5EF4-FFF2-40B4-BE49-F238E27FC236}">
                  <a16:creationId xmlns:a16="http://schemas.microsoft.com/office/drawing/2014/main" id="{3C4371EA-32AA-734F-B1DC-B16BB6C82216}"/>
                </a:ext>
              </a:extLst>
            </p:cNvPr>
            <p:cNvSpPr txBox="1">
              <a:spLocks noChangeArrowheads="1"/>
            </p:cNvSpPr>
            <p:nvPr/>
          </p:nvSpPr>
          <p:spPr bwMode="auto">
            <a:xfrm>
              <a:off x="1696193" y="5555733"/>
              <a:ext cx="1086645" cy="415770"/>
            </a:xfrm>
            <a:prstGeom prst="rect">
              <a:avLst/>
            </a:prstGeom>
            <a:noFill/>
            <a:ln w="31750">
              <a:noFill/>
              <a:miter lim="800000"/>
              <a:headEnd/>
              <a:tailEnd/>
            </a:ln>
          </p:spPr>
          <p:txBody>
            <a:bodyPr wrap="square">
              <a:spAutoFit/>
            </a:bodyPr>
            <a:lstStyle/>
            <a:p>
              <a:pPr>
                <a:spcBef>
                  <a:spcPct val="600000"/>
                </a:spcBef>
              </a:pPr>
              <a:r>
                <a:rPr lang="en-US" altLang="zh-CN" sz="1200" dirty="0">
                  <a:latin typeface="Lucida Fax" panose="02060602050505020204" pitchFamily="18" charset="0"/>
                  <a:ea typeface="微软雅黑" panose="020B0503020204020204" pitchFamily="34" charset="-122"/>
                </a:rPr>
                <a:t>15</a:t>
              </a:r>
            </a:p>
          </p:txBody>
        </p:sp>
      </p:grpSp>
      <p:grpSp>
        <p:nvGrpSpPr>
          <p:cNvPr id="30" name="组合 110">
            <a:extLst>
              <a:ext uri="{FF2B5EF4-FFF2-40B4-BE49-F238E27FC236}">
                <a16:creationId xmlns:a16="http://schemas.microsoft.com/office/drawing/2014/main" id="{03612844-A67B-B345-AD08-33E350778397}"/>
              </a:ext>
            </a:extLst>
          </p:cNvPr>
          <p:cNvGrpSpPr/>
          <p:nvPr/>
        </p:nvGrpSpPr>
        <p:grpSpPr>
          <a:xfrm>
            <a:off x="6268586" y="2424148"/>
            <a:ext cx="5748359" cy="2656687"/>
            <a:chOff x="0" y="1820466"/>
            <a:chExt cx="9047235" cy="4181311"/>
          </a:xfrm>
        </p:grpSpPr>
        <p:sp>
          <p:nvSpPr>
            <p:cNvPr id="31" name="Rectangle 30">
              <a:extLst>
                <a:ext uri="{FF2B5EF4-FFF2-40B4-BE49-F238E27FC236}">
                  <a16:creationId xmlns:a16="http://schemas.microsoft.com/office/drawing/2014/main" id="{1C6E04F9-45E4-1649-81D7-8D9513966D4C}"/>
                </a:ext>
              </a:extLst>
            </p:cNvPr>
            <p:cNvSpPr>
              <a:spLocks noChangeArrowheads="1"/>
            </p:cNvSpPr>
            <p:nvPr/>
          </p:nvSpPr>
          <p:spPr bwMode="auto">
            <a:xfrm>
              <a:off x="4105275" y="1895914"/>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23</a:t>
              </a:r>
            </a:p>
          </p:txBody>
        </p:sp>
        <p:sp>
          <p:nvSpPr>
            <p:cNvPr id="32" name="Rectangle 30">
              <a:extLst>
                <a:ext uri="{FF2B5EF4-FFF2-40B4-BE49-F238E27FC236}">
                  <a16:creationId xmlns:a16="http://schemas.microsoft.com/office/drawing/2014/main" id="{6A9D4F62-0955-7143-A391-67CE5BAF06D4}"/>
                </a:ext>
              </a:extLst>
            </p:cNvPr>
            <p:cNvSpPr>
              <a:spLocks noChangeArrowheads="1"/>
            </p:cNvSpPr>
            <p:nvPr/>
          </p:nvSpPr>
          <p:spPr bwMode="auto">
            <a:xfrm>
              <a:off x="4968875" y="2761302"/>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33</a:t>
              </a:r>
            </a:p>
          </p:txBody>
        </p:sp>
        <p:sp>
          <p:nvSpPr>
            <p:cNvPr id="33" name="Rectangle 30">
              <a:extLst>
                <a:ext uri="{FF2B5EF4-FFF2-40B4-BE49-F238E27FC236}">
                  <a16:creationId xmlns:a16="http://schemas.microsoft.com/office/drawing/2014/main" id="{94ED9D94-5544-584A-A4B1-8E7FAFA0D966}"/>
                </a:ext>
              </a:extLst>
            </p:cNvPr>
            <p:cNvSpPr>
              <a:spLocks noChangeArrowheads="1"/>
            </p:cNvSpPr>
            <p:nvPr/>
          </p:nvSpPr>
          <p:spPr bwMode="auto">
            <a:xfrm>
              <a:off x="2742406" y="2743836"/>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18</a:t>
              </a:r>
            </a:p>
          </p:txBody>
        </p:sp>
        <p:sp>
          <p:nvSpPr>
            <p:cNvPr id="34" name="Rectangle 30">
              <a:extLst>
                <a:ext uri="{FF2B5EF4-FFF2-40B4-BE49-F238E27FC236}">
                  <a16:creationId xmlns:a16="http://schemas.microsoft.com/office/drawing/2014/main" id="{972CE14D-FB6C-2E46-AC6B-9C9DA41D8881}"/>
                </a:ext>
              </a:extLst>
            </p:cNvPr>
            <p:cNvSpPr>
              <a:spLocks noChangeArrowheads="1"/>
            </p:cNvSpPr>
            <p:nvPr/>
          </p:nvSpPr>
          <p:spPr bwMode="auto">
            <a:xfrm>
              <a:off x="4537075" y="3912506"/>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 30</a:t>
              </a:r>
            </a:p>
          </p:txBody>
        </p:sp>
        <p:sp>
          <p:nvSpPr>
            <p:cNvPr id="35" name="Rectangle 30">
              <a:extLst>
                <a:ext uri="{FF2B5EF4-FFF2-40B4-BE49-F238E27FC236}">
                  <a16:creationId xmlns:a16="http://schemas.microsoft.com/office/drawing/2014/main" id="{5A91A94C-2772-154A-A58F-B7A945CD0D05}"/>
                </a:ext>
              </a:extLst>
            </p:cNvPr>
            <p:cNvSpPr>
              <a:spLocks noChangeArrowheads="1"/>
            </p:cNvSpPr>
            <p:nvPr/>
          </p:nvSpPr>
          <p:spPr bwMode="auto">
            <a:xfrm>
              <a:off x="2160587"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19</a:t>
              </a:r>
            </a:p>
          </p:txBody>
        </p:sp>
        <p:sp>
          <p:nvSpPr>
            <p:cNvPr id="36" name="Rectangle 30">
              <a:extLst>
                <a:ext uri="{FF2B5EF4-FFF2-40B4-BE49-F238E27FC236}">
                  <a16:creationId xmlns:a16="http://schemas.microsoft.com/office/drawing/2014/main" id="{38FED940-5D80-E94F-8E25-4F4CAA21D476}"/>
                </a:ext>
              </a:extLst>
            </p:cNvPr>
            <p:cNvSpPr>
              <a:spLocks noChangeArrowheads="1"/>
            </p:cNvSpPr>
            <p:nvPr/>
          </p:nvSpPr>
          <p:spPr bwMode="auto">
            <a:xfrm>
              <a:off x="3168650"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21</a:t>
              </a:r>
            </a:p>
          </p:txBody>
        </p:sp>
        <p:sp>
          <p:nvSpPr>
            <p:cNvPr id="37" name="Rectangle 30">
              <a:extLst>
                <a:ext uri="{FF2B5EF4-FFF2-40B4-BE49-F238E27FC236}">
                  <a16:creationId xmlns:a16="http://schemas.microsoft.com/office/drawing/2014/main" id="{3F8D79E3-3983-F446-8D1C-E7B2D99C1D72}"/>
                </a:ext>
              </a:extLst>
            </p:cNvPr>
            <p:cNvSpPr>
              <a:spLocks noChangeArrowheads="1"/>
            </p:cNvSpPr>
            <p:nvPr/>
          </p:nvSpPr>
          <p:spPr bwMode="auto">
            <a:xfrm>
              <a:off x="1152525" y="3912506"/>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12 </a:t>
              </a:r>
            </a:p>
          </p:txBody>
        </p:sp>
        <p:sp>
          <p:nvSpPr>
            <p:cNvPr id="38" name="Rectangle 30">
              <a:extLst>
                <a:ext uri="{FF2B5EF4-FFF2-40B4-BE49-F238E27FC236}">
                  <a16:creationId xmlns:a16="http://schemas.microsoft.com/office/drawing/2014/main" id="{9B37B131-C115-4844-9A6D-F5265F6FB307}"/>
                </a:ext>
              </a:extLst>
            </p:cNvPr>
            <p:cNvSpPr>
              <a:spLocks noChangeArrowheads="1"/>
            </p:cNvSpPr>
            <p:nvPr/>
          </p:nvSpPr>
          <p:spPr bwMode="auto">
            <a:xfrm>
              <a:off x="6769100" y="3912506"/>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48 52 </a:t>
              </a:r>
              <a:endParaRPr lang="en-US" altLang="zh-CN" sz="1000" dirty="0">
                <a:latin typeface="Lucida Fax" panose="02060602050505020204" pitchFamily="18" charset="0"/>
                <a:ea typeface="微软雅黑" pitchFamily="34" charset="-122"/>
              </a:endParaRPr>
            </a:p>
          </p:txBody>
        </p:sp>
        <p:sp>
          <p:nvSpPr>
            <p:cNvPr id="39" name="Rectangle 30">
              <a:extLst>
                <a:ext uri="{FF2B5EF4-FFF2-40B4-BE49-F238E27FC236}">
                  <a16:creationId xmlns:a16="http://schemas.microsoft.com/office/drawing/2014/main" id="{AAE38E13-FDB2-D647-9F8D-89446A8561FF}"/>
                </a:ext>
              </a:extLst>
            </p:cNvPr>
            <p:cNvSpPr>
              <a:spLocks noChangeArrowheads="1"/>
            </p:cNvSpPr>
            <p:nvPr/>
          </p:nvSpPr>
          <p:spPr bwMode="auto">
            <a:xfrm>
              <a:off x="0"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10 </a:t>
              </a:r>
            </a:p>
          </p:txBody>
        </p:sp>
        <p:sp>
          <p:nvSpPr>
            <p:cNvPr id="40" name="Rectangle 30">
              <a:extLst>
                <a:ext uri="{FF2B5EF4-FFF2-40B4-BE49-F238E27FC236}">
                  <a16:creationId xmlns:a16="http://schemas.microsoft.com/office/drawing/2014/main" id="{0A15EE38-F094-A94E-A951-4E9DF9300283}"/>
                </a:ext>
              </a:extLst>
            </p:cNvPr>
            <p:cNvSpPr>
              <a:spLocks noChangeArrowheads="1"/>
            </p:cNvSpPr>
            <p:nvPr/>
          </p:nvSpPr>
          <p:spPr bwMode="auto">
            <a:xfrm>
              <a:off x="1152525"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14 15 </a:t>
              </a:r>
            </a:p>
          </p:txBody>
        </p:sp>
        <p:sp>
          <p:nvSpPr>
            <p:cNvPr id="41" name="Rectangle 30">
              <a:extLst>
                <a:ext uri="{FF2B5EF4-FFF2-40B4-BE49-F238E27FC236}">
                  <a16:creationId xmlns:a16="http://schemas.microsoft.com/office/drawing/2014/main" id="{356D8730-1F12-3446-8D86-265CA354D3C8}"/>
                </a:ext>
              </a:extLst>
            </p:cNvPr>
            <p:cNvSpPr>
              <a:spLocks noChangeArrowheads="1"/>
            </p:cNvSpPr>
            <p:nvPr/>
          </p:nvSpPr>
          <p:spPr bwMode="auto">
            <a:xfrm>
              <a:off x="4176712"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dirty="0">
                  <a:latin typeface="Lucida Fax" panose="02060602050505020204" pitchFamily="18" charset="0"/>
                  <a:ea typeface="微软雅黑" pitchFamily="34" charset="-122"/>
                </a:rPr>
                <a:t>24 </a:t>
              </a:r>
            </a:p>
          </p:txBody>
        </p:sp>
        <p:sp>
          <p:nvSpPr>
            <p:cNvPr id="42" name="Rectangle 30">
              <a:extLst>
                <a:ext uri="{FF2B5EF4-FFF2-40B4-BE49-F238E27FC236}">
                  <a16:creationId xmlns:a16="http://schemas.microsoft.com/office/drawing/2014/main" id="{387075C1-7896-534F-BF1C-D395D4E1BDAC}"/>
                </a:ext>
              </a:extLst>
            </p:cNvPr>
            <p:cNvSpPr>
              <a:spLocks noChangeArrowheads="1"/>
            </p:cNvSpPr>
            <p:nvPr/>
          </p:nvSpPr>
          <p:spPr bwMode="auto">
            <a:xfrm>
              <a:off x="5184775" y="5138340"/>
              <a:ext cx="863600" cy="360445"/>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31 </a:t>
              </a:r>
            </a:p>
          </p:txBody>
        </p:sp>
        <p:sp>
          <p:nvSpPr>
            <p:cNvPr id="43" name="Rectangle 30">
              <a:extLst>
                <a:ext uri="{FF2B5EF4-FFF2-40B4-BE49-F238E27FC236}">
                  <a16:creationId xmlns:a16="http://schemas.microsoft.com/office/drawing/2014/main" id="{1D94A39B-B531-3443-AD43-F9782F3A2F0B}"/>
                </a:ext>
              </a:extLst>
            </p:cNvPr>
            <p:cNvSpPr>
              <a:spLocks noChangeArrowheads="1"/>
            </p:cNvSpPr>
            <p:nvPr/>
          </p:nvSpPr>
          <p:spPr bwMode="auto">
            <a:xfrm>
              <a:off x="6179273" y="5138339"/>
              <a:ext cx="863600" cy="360445"/>
            </a:xfrm>
            <a:prstGeom prst="rect">
              <a:avLst/>
            </a:prstGeom>
            <a:solidFill>
              <a:schemeClr val="bg1"/>
            </a:solidFill>
            <a:ln w="22225" cmpd="sng">
              <a:solidFill>
                <a:srgbClr val="000000"/>
              </a:solidFill>
              <a:prstDash val="solid"/>
              <a:miter lim="800000"/>
              <a:headEnd/>
              <a:tailEnd/>
            </a:ln>
          </p:spPr>
          <p:txBody>
            <a:bodyPr/>
            <a:lstStyle/>
            <a:p>
              <a:pPr algn="ctr"/>
              <a:r>
                <a:rPr lang="en-US" altLang="zh-CN" sz="1000">
                  <a:latin typeface="Lucida Fax" panose="02060602050505020204" pitchFamily="18" charset="0"/>
                  <a:ea typeface="微软雅黑" pitchFamily="34" charset="-122"/>
                </a:rPr>
                <a:t>45 47 </a:t>
              </a:r>
            </a:p>
          </p:txBody>
        </p:sp>
        <p:sp>
          <p:nvSpPr>
            <p:cNvPr id="44" name="Rectangle 30">
              <a:extLst>
                <a:ext uri="{FF2B5EF4-FFF2-40B4-BE49-F238E27FC236}">
                  <a16:creationId xmlns:a16="http://schemas.microsoft.com/office/drawing/2014/main" id="{753617D0-3BCA-BC4B-82F6-31297DD9D715}"/>
                </a:ext>
              </a:extLst>
            </p:cNvPr>
            <p:cNvSpPr>
              <a:spLocks noChangeArrowheads="1"/>
            </p:cNvSpPr>
            <p:nvPr/>
          </p:nvSpPr>
          <p:spPr bwMode="auto">
            <a:xfrm>
              <a:off x="7165227" y="5133821"/>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50</a:t>
              </a:r>
            </a:p>
          </p:txBody>
        </p:sp>
        <p:sp>
          <p:nvSpPr>
            <p:cNvPr id="45" name="Line 21">
              <a:extLst>
                <a:ext uri="{FF2B5EF4-FFF2-40B4-BE49-F238E27FC236}">
                  <a16:creationId xmlns:a16="http://schemas.microsoft.com/office/drawing/2014/main" id="{D74BE852-8163-134F-A097-36BCC430955B}"/>
                </a:ext>
              </a:extLst>
            </p:cNvPr>
            <p:cNvSpPr>
              <a:spLocks noChangeShapeType="1"/>
            </p:cNvSpPr>
            <p:nvPr/>
          </p:nvSpPr>
          <p:spPr bwMode="auto">
            <a:xfrm flipH="1">
              <a:off x="431800" y="4272951"/>
              <a:ext cx="863600" cy="865388"/>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46" name="Line 22">
              <a:extLst>
                <a:ext uri="{FF2B5EF4-FFF2-40B4-BE49-F238E27FC236}">
                  <a16:creationId xmlns:a16="http://schemas.microsoft.com/office/drawing/2014/main" id="{1FD6B9D1-3950-9145-9A0A-EDA545CF7573}"/>
                </a:ext>
              </a:extLst>
            </p:cNvPr>
            <p:cNvSpPr>
              <a:spLocks noChangeShapeType="1"/>
            </p:cNvSpPr>
            <p:nvPr/>
          </p:nvSpPr>
          <p:spPr bwMode="auto">
            <a:xfrm>
              <a:off x="1548606" y="4272951"/>
              <a:ext cx="35719" cy="865388"/>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47" name="Line 23">
              <a:extLst>
                <a:ext uri="{FF2B5EF4-FFF2-40B4-BE49-F238E27FC236}">
                  <a16:creationId xmlns:a16="http://schemas.microsoft.com/office/drawing/2014/main" id="{45372A2A-1364-B84B-BEAB-1D961616BAD5}"/>
                </a:ext>
              </a:extLst>
            </p:cNvPr>
            <p:cNvSpPr>
              <a:spLocks noChangeShapeType="1"/>
            </p:cNvSpPr>
            <p:nvPr/>
          </p:nvSpPr>
          <p:spPr bwMode="auto">
            <a:xfrm>
              <a:off x="6821486" y="4272951"/>
              <a:ext cx="19049" cy="865389"/>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48" name="Line 24">
              <a:extLst>
                <a:ext uri="{FF2B5EF4-FFF2-40B4-BE49-F238E27FC236}">
                  <a16:creationId xmlns:a16="http://schemas.microsoft.com/office/drawing/2014/main" id="{3912E61A-9D87-844A-8A99-07E6D9D79514}"/>
                </a:ext>
              </a:extLst>
            </p:cNvPr>
            <p:cNvSpPr>
              <a:spLocks noChangeShapeType="1"/>
            </p:cNvSpPr>
            <p:nvPr/>
          </p:nvSpPr>
          <p:spPr bwMode="auto">
            <a:xfrm>
              <a:off x="7200901" y="4272952"/>
              <a:ext cx="358598" cy="860870"/>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49" name="Rectangle 30">
              <a:extLst>
                <a:ext uri="{FF2B5EF4-FFF2-40B4-BE49-F238E27FC236}">
                  <a16:creationId xmlns:a16="http://schemas.microsoft.com/office/drawing/2014/main" id="{BAA01AD6-3249-C74C-9FFA-F6DCC5CC5775}"/>
                </a:ext>
              </a:extLst>
            </p:cNvPr>
            <p:cNvSpPr>
              <a:spLocks noChangeArrowheads="1"/>
            </p:cNvSpPr>
            <p:nvPr/>
          </p:nvSpPr>
          <p:spPr bwMode="auto">
            <a:xfrm>
              <a:off x="2879725" y="3841052"/>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20</a:t>
              </a:r>
            </a:p>
          </p:txBody>
        </p:sp>
        <p:sp>
          <p:nvSpPr>
            <p:cNvPr id="50" name="Line 28">
              <a:extLst>
                <a:ext uri="{FF2B5EF4-FFF2-40B4-BE49-F238E27FC236}">
                  <a16:creationId xmlns:a16="http://schemas.microsoft.com/office/drawing/2014/main" id="{277BB195-FF83-3940-BA2E-E98BC38BB931}"/>
                </a:ext>
              </a:extLst>
            </p:cNvPr>
            <p:cNvSpPr>
              <a:spLocks noChangeShapeType="1"/>
            </p:cNvSpPr>
            <p:nvPr/>
          </p:nvSpPr>
          <p:spPr bwMode="auto">
            <a:xfrm flipH="1">
              <a:off x="2520950" y="4120517"/>
              <a:ext cx="367506" cy="1017823"/>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1" name="Line 29">
              <a:extLst>
                <a:ext uri="{FF2B5EF4-FFF2-40B4-BE49-F238E27FC236}">
                  <a16:creationId xmlns:a16="http://schemas.microsoft.com/office/drawing/2014/main" id="{0B0AE69F-A07F-3D42-A2F3-EDF69DBF101A}"/>
                </a:ext>
              </a:extLst>
            </p:cNvPr>
            <p:cNvSpPr>
              <a:spLocks noChangeShapeType="1"/>
            </p:cNvSpPr>
            <p:nvPr/>
          </p:nvSpPr>
          <p:spPr bwMode="auto">
            <a:xfrm>
              <a:off x="3285333" y="4201495"/>
              <a:ext cx="243680" cy="936844"/>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2" name="Line 30">
              <a:extLst>
                <a:ext uri="{FF2B5EF4-FFF2-40B4-BE49-F238E27FC236}">
                  <a16:creationId xmlns:a16="http://schemas.microsoft.com/office/drawing/2014/main" id="{71F966DA-2968-334A-B47C-32C847847D75}"/>
                </a:ext>
              </a:extLst>
            </p:cNvPr>
            <p:cNvSpPr>
              <a:spLocks noChangeShapeType="1"/>
            </p:cNvSpPr>
            <p:nvPr/>
          </p:nvSpPr>
          <p:spPr bwMode="auto">
            <a:xfrm flipH="1">
              <a:off x="4537075" y="4264065"/>
              <a:ext cx="52386" cy="874274"/>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3" name="Line 31">
              <a:extLst>
                <a:ext uri="{FF2B5EF4-FFF2-40B4-BE49-F238E27FC236}">
                  <a16:creationId xmlns:a16="http://schemas.microsoft.com/office/drawing/2014/main" id="{7E676FBA-5047-1D4D-80B3-BE6C45E71C81}"/>
                </a:ext>
              </a:extLst>
            </p:cNvPr>
            <p:cNvSpPr>
              <a:spLocks noChangeShapeType="1"/>
            </p:cNvSpPr>
            <p:nvPr/>
          </p:nvSpPr>
          <p:spPr bwMode="auto">
            <a:xfrm>
              <a:off x="4949821" y="4264065"/>
              <a:ext cx="666754" cy="874274"/>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4" name="Line 35">
              <a:extLst>
                <a:ext uri="{FF2B5EF4-FFF2-40B4-BE49-F238E27FC236}">
                  <a16:creationId xmlns:a16="http://schemas.microsoft.com/office/drawing/2014/main" id="{859DE613-B909-3841-9162-B0CE0E769ABB}"/>
                </a:ext>
              </a:extLst>
            </p:cNvPr>
            <p:cNvSpPr>
              <a:spLocks noChangeShapeType="1"/>
            </p:cNvSpPr>
            <p:nvPr/>
          </p:nvSpPr>
          <p:spPr bwMode="auto">
            <a:xfrm flipH="1">
              <a:off x="1584325" y="3055057"/>
              <a:ext cx="1158080" cy="857449"/>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5" name="Line 36">
              <a:extLst>
                <a:ext uri="{FF2B5EF4-FFF2-40B4-BE49-F238E27FC236}">
                  <a16:creationId xmlns:a16="http://schemas.microsoft.com/office/drawing/2014/main" id="{3A62E35E-1BF8-0C46-A3CE-25CBDF37F7A8}"/>
                </a:ext>
              </a:extLst>
            </p:cNvPr>
            <p:cNvSpPr>
              <a:spLocks noChangeShapeType="1"/>
            </p:cNvSpPr>
            <p:nvPr/>
          </p:nvSpPr>
          <p:spPr bwMode="auto">
            <a:xfrm>
              <a:off x="3167061" y="3104283"/>
              <a:ext cx="73026" cy="736768"/>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6" name="Line 37">
              <a:extLst>
                <a:ext uri="{FF2B5EF4-FFF2-40B4-BE49-F238E27FC236}">
                  <a16:creationId xmlns:a16="http://schemas.microsoft.com/office/drawing/2014/main" id="{22F11AD5-950B-D248-AE4F-BB3B1586FE24}"/>
                </a:ext>
              </a:extLst>
            </p:cNvPr>
            <p:cNvSpPr>
              <a:spLocks noChangeShapeType="1"/>
            </p:cNvSpPr>
            <p:nvPr/>
          </p:nvSpPr>
          <p:spPr bwMode="auto">
            <a:xfrm flipH="1">
              <a:off x="4897437" y="3121747"/>
              <a:ext cx="142875" cy="790759"/>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7" name="Line 38">
              <a:extLst>
                <a:ext uri="{FF2B5EF4-FFF2-40B4-BE49-F238E27FC236}">
                  <a16:creationId xmlns:a16="http://schemas.microsoft.com/office/drawing/2014/main" id="{6BF00FAB-0960-D046-BCD1-A01FAC77C091}"/>
                </a:ext>
              </a:extLst>
            </p:cNvPr>
            <p:cNvSpPr>
              <a:spLocks noChangeShapeType="1"/>
            </p:cNvSpPr>
            <p:nvPr/>
          </p:nvSpPr>
          <p:spPr bwMode="auto">
            <a:xfrm>
              <a:off x="5464969" y="3121746"/>
              <a:ext cx="2052216" cy="790761"/>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8" name="Line 39">
              <a:extLst>
                <a:ext uri="{FF2B5EF4-FFF2-40B4-BE49-F238E27FC236}">
                  <a16:creationId xmlns:a16="http://schemas.microsoft.com/office/drawing/2014/main" id="{90B0E3F6-1956-F649-9916-F67C6CF297F9}"/>
                </a:ext>
              </a:extLst>
            </p:cNvPr>
            <p:cNvSpPr>
              <a:spLocks noChangeShapeType="1"/>
            </p:cNvSpPr>
            <p:nvPr/>
          </p:nvSpPr>
          <p:spPr bwMode="auto">
            <a:xfrm flipH="1">
              <a:off x="3455987" y="2256359"/>
              <a:ext cx="647701" cy="504943"/>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59" name="Line 40">
              <a:extLst>
                <a:ext uri="{FF2B5EF4-FFF2-40B4-BE49-F238E27FC236}">
                  <a16:creationId xmlns:a16="http://schemas.microsoft.com/office/drawing/2014/main" id="{6D0A7EA1-D9CB-8347-9E29-E52841E6EC51}"/>
                </a:ext>
              </a:extLst>
            </p:cNvPr>
            <p:cNvSpPr>
              <a:spLocks noChangeShapeType="1"/>
            </p:cNvSpPr>
            <p:nvPr/>
          </p:nvSpPr>
          <p:spPr bwMode="auto">
            <a:xfrm>
              <a:off x="4535487" y="2256358"/>
              <a:ext cx="865188" cy="504944"/>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60" name="Rectangle 30">
              <a:extLst>
                <a:ext uri="{FF2B5EF4-FFF2-40B4-BE49-F238E27FC236}">
                  <a16:creationId xmlns:a16="http://schemas.microsoft.com/office/drawing/2014/main" id="{643B89A9-64FA-CB45-A85A-5B4326AFC6C9}"/>
                </a:ext>
              </a:extLst>
            </p:cNvPr>
            <p:cNvSpPr>
              <a:spLocks noChangeArrowheads="1"/>
            </p:cNvSpPr>
            <p:nvPr/>
          </p:nvSpPr>
          <p:spPr bwMode="auto">
            <a:xfrm>
              <a:off x="8183635" y="5157691"/>
              <a:ext cx="863600" cy="360446"/>
            </a:xfrm>
            <a:prstGeom prst="rect">
              <a:avLst/>
            </a:prstGeom>
            <a:solidFill>
              <a:schemeClr val="bg1"/>
            </a:solidFill>
            <a:ln w="22225" cmpd="sng">
              <a:solidFill>
                <a:srgbClr val="000000"/>
              </a:solidFill>
              <a:prstDash val="solid"/>
              <a:miter lim="800000"/>
              <a:headEnd/>
              <a:tailEnd/>
            </a:ln>
          </p:spPr>
          <p:txBody>
            <a:bodyPr/>
            <a:lstStyle/>
            <a:p>
              <a:r>
                <a:rPr lang="en-US" altLang="zh-CN" sz="1000">
                  <a:latin typeface="Lucida Fax" panose="02060602050505020204" pitchFamily="18" charset="0"/>
                  <a:ea typeface="微软雅黑" pitchFamily="34" charset="-122"/>
                </a:rPr>
                <a:t>55</a:t>
              </a:r>
            </a:p>
          </p:txBody>
        </p:sp>
        <p:sp>
          <p:nvSpPr>
            <p:cNvPr id="61" name="Line 24">
              <a:extLst>
                <a:ext uri="{FF2B5EF4-FFF2-40B4-BE49-F238E27FC236}">
                  <a16:creationId xmlns:a16="http://schemas.microsoft.com/office/drawing/2014/main" id="{4045DDC6-005F-9440-85DA-01F8BA67F367}"/>
                </a:ext>
              </a:extLst>
            </p:cNvPr>
            <p:cNvSpPr>
              <a:spLocks noChangeShapeType="1"/>
            </p:cNvSpPr>
            <p:nvPr/>
          </p:nvSpPr>
          <p:spPr bwMode="auto">
            <a:xfrm>
              <a:off x="7607374" y="4293890"/>
              <a:ext cx="1008062" cy="863801"/>
            </a:xfrm>
            <a:prstGeom prst="line">
              <a:avLst/>
            </a:prstGeom>
            <a:noFill/>
            <a:ln w="22225" cmpd="sng">
              <a:solidFill>
                <a:schemeClr val="tx1"/>
              </a:solidFill>
              <a:prstDash val="solid"/>
              <a:round/>
              <a:headEnd/>
              <a:tailEnd/>
            </a:ln>
          </p:spPr>
          <p:txBody>
            <a:bodyPr/>
            <a:lstStyle/>
            <a:p>
              <a:pPr algn="ctr"/>
              <a:endParaRPr lang="zh-CN" altLang="en-US" sz="1050">
                <a:latin typeface="Lucida Fax" panose="02060602050505020204" pitchFamily="18" charset="0"/>
                <a:ea typeface="微软雅黑" pitchFamily="34" charset="-122"/>
              </a:endParaRPr>
            </a:p>
          </p:txBody>
        </p:sp>
        <p:sp>
          <p:nvSpPr>
            <p:cNvPr id="62" name="Text Box 63">
              <a:extLst>
                <a:ext uri="{FF2B5EF4-FFF2-40B4-BE49-F238E27FC236}">
                  <a16:creationId xmlns:a16="http://schemas.microsoft.com/office/drawing/2014/main" id="{8D1F325B-86AC-A74D-B362-3879054E46DC}"/>
                </a:ext>
              </a:extLst>
            </p:cNvPr>
            <p:cNvSpPr txBox="1">
              <a:spLocks noChangeArrowheads="1"/>
            </p:cNvSpPr>
            <p:nvPr/>
          </p:nvSpPr>
          <p:spPr bwMode="auto">
            <a:xfrm>
              <a:off x="2350790" y="2612555"/>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a</a:t>
              </a:r>
            </a:p>
          </p:txBody>
        </p:sp>
        <p:sp>
          <p:nvSpPr>
            <p:cNvPr id="63" name="Text Box 64">
              <a:extLst>
                <a:ext uri="{FF2B5EF4-FFF2-40B4-BE49-F238E27FC236}">
                  <a16:creationId xmlns:a16="http://schemas.microsoft.com/office/drawing/2014/main" id="{7F7BB5B7-A6BE-7243-846E-4F71E2B908F7}"/>
                </a:ext>
              </a:extLst>
            </p:cNvPr>
            <p:cNvSpPr txBox="1">
              <a:spLocks noChangeArrowheads="1"/>
            </p:cNvSpPr>
            <p:nvPr/>
          </p:nvSpPr>
          <p:spPr bwMode="auto">
            <a:xfrm>
              <a:off x="179388" y="5492873"/>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e</a:t>
              </a:r>
            </a:p>
          </p:txBody>
        </p:sp>
        <p:sp>
          <p:nvSpPr>
            <p:cNvPr id="64" name="Text Box 65">
              <a:extLst>
                <a:ext uri="{FF2B5EF4-FFF2-40B4-BE49-F238E27FC236}">
                  <a16:creationId xmlns:a16="http://schemas.microsoft.com/office/drawing/2014/main" id="{E0F9DD46-ACC8-B040-B47D-3AC97E254DAE}"/>
                </a:ext>
              </a:extLst>
            </p:cNvPr>
            <p:cNvSpPr txBox="1">
              <a:spLocks noChangeArrowheads="1"/>
            </p:cNvSpPr>
            <p:nvPr/>
          </p:nvSpPr>
          <p:spPr bwMode="auto">
            <a:xfrm>
              <a:off x="1414686" y="5564885"/>
              <a:ext cx="360364"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f</a:t>
              </a:r>
            </a:p>
          </p:txBody>
        </p:sp>
        <p:sp>
          <p:nvSpPr>
            <p:cNvPr id="65" name="Text Box 67">
              <a:extLst>
                <a:ext uri="{FF2B5EF4-FFF2-40B4-BE49-F238E27FC236}">
                  <a16:creationId xmlns:a16="http://schemas.microsoft.com/office/drawing/2014/main" id="{09599F71-7786-3A4D-877A-1EDF0FC80042}"/>
                </a:ext>
              </a:extLst>
            </p:cNvPr>
            <p:cNvSpPr txBox="1">
              <a:spLocks noChangeArrowheads="1"/>
            </p:cNvSpPr>
            <p:nvPr/>
          </p:nvSpPr>
          <p:spPr bwMode="auto">
            <a:xfrm>
              <a:off x="2422476" y="5493445"/>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g</a:t>
              </a:r>
            </a:p>
          </p:txBody>
        </p:sp>
        <p:sp>
          <p:nvSpPr>
            <p:cNvPr id="66" name="Text Box 68">
              <a:extLst>
                <a:ext uri="{FF2B5EF4-FFF2-40B4-BE49-F238E27FC236}">
                  <a16:creationId xmlns:a16="http://schemas.microsoft.com/office/drawing/2014/main" id="{0F3FA5EB-5DB2-7F44-A532-13D31A9D233C}"/>
                </a:ext>
              </a:extLst>
            </p:cNvPr>
            <p:cNvSpPr txBox="1">
              <a:spLocks noChangeArrowheads="1"/>
            </p:cNvSpPr>
            <p:nvPr/>
          </p:nvSpPr>
          <p:spPr bwMode="auto">
            <a:xfrm>
              <a:off x="4294683" y="5564882"/>
              <a:ext cx="360364"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h</a:t>
              </a:r>
            </a:p>
          </p:txBody>
        </p:sp>
        <p:sp>
          <p:nvSpPr>
            <p:cNvPr id="67" name="Text Box 69">
              <a:extLst>
                <a:ext uri="{FF2B5EF4-FFF2-40B4-BE49-F238E27FC236}">
                  <a16:creationId xmlns:a16="http://schemas.microsoft.com/office/drawing/2014/main" id="{329E6144-EDA5-DA4E-BDBF-AEAFAC7DF0E2}"/>
                </a:ext>
              </a:extLst>
            </p:cNvPr>
            <p:cNvSpPr txBox="1">
              <a:spLocks noChangeArrowheads="1"/>
            </p:cNvSpPr>
            <p:nvPr/>
          </p:nvSpPr>
          <p:spPr bwMode="auto">
            <a:xfrm>
              <a:off x="5447134" y="5564882"/>
              <a:ext cx="360364"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i</a:t>
              </a:r>
            </a:p>
          </p:txBody>
        </p:sp>
        <p:sp>
          <p:nvSpPr>
            <p:cNvPr id="68" name="Text Box 72">
              <a:extLst>
                <a:ext uri="{FF2B5EF4-FFF2-40B4-BE49-F238E27FC236}">
                  <a16:creationId xmlns:a16="http://schemas.microsoft.com/office/drawing/2014/main" id="{4C8569D9-0443-9643-8FBA-9D61FEE6ACAE}"/>
                </a:ext>
              </a:extLst>
            </p:cNvPr>
            <p:cNvSpPr txBox="1">
              <a:spLocks noChangeArrowheads="1"/>
            </p:cNvSpPr>
            <p:nvPr/>
          </p:nvSpPr>
          <p:spPr bwMode="auto">
            <a:xfrm>
              <a:off x="3646165" y="1820466"/>
              <a:ext cx="504826"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dirty="0"/>
                <a:t>r</a:t>
              </a:r>
            </a:p>
          </p:txBody>
        </p:sp>
        <p:sp>
          <p:nvSpPr>
            <p:cNvPr id="69" name="Text Box 73">
              <a:extLst>
                <a:ext uri="{FF2B5EF4-FFF2-40B4-BE49-F238E27FC236}">
                  <a16:creationId xmlns:a16="http://schemas.microsoft.com/office/drawing/2014/main" id="{16F15624-5E46-C540-9D31-9EED5A7CE8F9}"/>
                </a:ext>
              </a:extLst>
            </p:cNvPr>
            <p:cNvSpPr txBox="1">
              <a:spLocks noChangeArrowheads="1"/>
            </p:cNvSpPr>
            <p:nvPr/>
          </p:nvSpPr>
          <p:spPr bwMode="auto">
            <a:xfrm>
              <a:off x="694606" y="3836690"/>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b</a:t>
              </a:r>
            </a:p>
          </p:txBody>
        </p:sp>
        <p:sp>
          <p:nvSpPr>
            <p:cNvPr id="70" name="Text Box 74">
              <a:extLst>
                <a:ext uri="{FF2B5EF4-FFF2-40B4-BE49-F238E27FC236}">
                  <a16:creationId xmlns:a16="http://schemas.microsoft.com/office/drawing/2014/main" id="{15784E84-7DBD-8241-B4FE-88BAA16CC0E9}"/>
                </a:ext>
              </a:extLst>
            </p:cNvPr>
            <p:cNvSpPr txBox="1">
              <a:spLocks noChangeArrowheads="1"/>
            </p:cNvSpPr>
            <p:nvPr/>
          </p:nvSpPr>
          <p:spPr bwMode="auto">
            <a:xfrm>
              <a:off x="2494807" y="3762176"/>
              <a:ext cx="360364"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c</a:t>
              </a:r>
            </a:p>
          </p:txBody>
        </p:sp>
        <p:sp>
          <p:nvSpPr>
            <p:cNvPr id="71" name="Text Box 75">
              <a:extLst>
                <a:ext uri="{FF2B5EF4-FFF2-40B4-BE49-F238E27FC236}">
                  <a16:creationId xmlns:a16="http://schemas.microsoft.com/office/drawing/2014/main" id="{220972A3-3E63-834A-99BE-9EC885F3EF7C}"/>
                </a:ext>
              </a:extLst>
            </p:cNvPr>
            <p:cNvSpPr txBox="1">
              <a:spLocks noChangeArrowheads="1"/>
            </p:cNvSpPr>
            <p:nvPr/>
          </p:nvSpPr>
          <p:spPr bwMode="auto">
            <a:xfrm>
              <a:off x="5806406" y="2612553"/>
              <a:ext cx="504826"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a’</a:t>
              </a:r>
            </a:p>
          </p:txBody>
        </p:sp>
        <p:sp>
          <p:nvSpPr>
            <p:cNvPr id="72" name="Text Box 76">
              <a:extLst>
                <a:ext uri="{FF2B5EF4-FFF2-40B4-BE49-F238E27FC236}">
                  <a16:creationId xmlns:a16="http://schemas.microsoft.com/office/drawing/2014/main" id="{75B81393-D1C1-5649-BDF5-0122DA34A85B}"/>
                </a:ext>
              </a:extLst>
            </p:cNvPr>
            <p:cNvSpPr txBox="1">
              <a:spLocks noChangeArrowheads="1"/>
            </p:cNvSpPr>
            <p:nvPr/>
          </p:nvSpPr>
          <p:spPr bwMode="auto">
            <a:xfrm>
              <a:off x="3132139" y="5493445"/>
              <a:ext cx="647699"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g’</a:t>
              </a:r>
            </a:p>
          </p:txBody>
        </p:sp>
        <p:sp>
          <p:nvSpPr>
            <p:cNvPr id="73" name="Text Box 77">
              <a:extLst>
                <a:ext uri="{FF2B5EF4-FFF2-40B4-BE49-F238E27FC236}">
                  <a16:creationId xmlns:a16="http://schemas.microsoft.com/office/drawing/2014/main" id="{0844E094-C8C2-954F-9B5C-ADA6F759B661}"/>
                </a:ext>
              </a:extLst>
            </p:cNvPr>
            <p:cNvSpPr txBox="1">
              <a:spLocks noChangeArrowheads="1"/>
            </p:cNvSpPr>
            <p:nvPr/>
          </p:nvSpPr>
          <p:spPr bwMode="auto">
            <a:xfrm>
              <a:off x="4150989" y="3836690"/>
              <a:ext cx="503238"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100" b="1"/>
                <a:t>c’</a:t>
              </a:r>
            </a:p>
          </p:txBody>
        </p:sp>
        <p:sp>
          <p:nvSpPr>
            <p:cNvPr id="74" name="Text Box 137">
              <a:extLst>
                <a:ext uri="{FF2B5EF4-FFF2-40B4-BE49-F238E27FC236}">
                  <a16:creationId xmlns:a16="http://schemas.microsoft.com/office/drawing/2014/main" id="{F4438BC7-2790-4342-A4BA-D1E2F5CFDBC9}"/>
                </a:ext>
              </a:extLst>
            </p:cNvPr>
            <p:cNvSpPr txBox="1">
              <a:spLocks noChangeArrowheads="1"/>
            </p:cNvSpPr>
            <p:nvPr/>
          </p:nvSpPr>
          <p:spPr bwMode="auto">
            <a:xfrm>
              <a:off x="7607052" y="3897016"/>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50" b="1"/>
                <a:t>d</a:t>
              </a:r>
              <a:endParaRPr lang="en-US" altLang="zh-CN" sz="1100"/>
            </a:p>
          </p:txBody>
        </p:sp>
        <p:sp>
          <p:nvSpPr>
            <p:cNvPr id="75" name="Text Box 141">
              <a:extLst>
                <a:ext uri="{FF2B5EF4-FFF2-40B4-BE49-F238E27FC236}">
                  <a16:creationId xmlns:a16="http://schemas.microsoft.com/office/drawing/2014/main" id="{90A1B4F8-9938-9844-BAD6-44A739825EB1}"/>
                </a:ext>
              </a:extLst>
            </p:cNvPr>
            <p:cNvSpPr txBox="1">
              <a:spLocks noChangeArrowheads="1"/>
            </p:cNvSpPr>
            <p:nvPr/>
          </p:nvSpPr>
          <p:spPr bwMode="auto">
            <a:xfrm>
              <a:off x="6454923" y="5553199"/>
              <a:ext cx="360364"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50" b="1"/>
                <a:t>j</a:t>
              </a:r>
              <a:endParaRPr lang="en-US" altLang="zh-CN" sz="1100"/>
            </a:p>
          </p:txBody>
        </p:sp>
        <p:sp>
          <p:nvSpPr>
            <p:cNvPr id="76" name="Text Box 142">
              <a:extLst>
                <a:ext uri="{FF2B5EF4-FFF2-40B4-BE49-F238E27FC236}">
                  <a16:creationId xmlns:a16="http://schemas.microsoft.com/office/drawing/2014/main" id="{9BE9FC81-FA1F-6944-B6BF-F8FE12B55DDA}"/>
                </a:ext>
              </a:extLst>
            </p:cNvPr>
            <p:cNvSpPr txBox="1">
              <a:spLocks noChangeArrowheads="1"/>
            </p:cNvSpPr>
            <p:nvPr/>
          </p:nvSpPr>
          <p:spPr bwMode="auto">
            <a:xfrm>
              <a:off x="7307264" y="5553199"/>
              <a:ext cx="360362"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50" b="1"/>
                <a:t>k</a:t>
              </a:r>
              <a:endParaRPr lang="en-US" altLang="zh-CN" sz="1100"/>
            </a:p>
          </p:txBody>
        </p:sp>
        <p:sp>
          <p:nvSpPr>
            <p:cNvPr id="77" name="Text Box 143">
              <a:extLst>
                <a:ext uri="{FF2B5EF4-FFF2-40B4-BE49-F238E27FC236}">
                  <a16:creationId xmlns:a16="http://schemas.microsoft.com/office/drawing/2014/main" id="{02B1A809-A30C-E943-BDA3-E05CE202D43F}"/>
                </a:ext>
              </a:extLst>
            </p:cNvPr>
            <p:cNvSpPr txBox="1">
              <a:spLocks noChangeArrowheads="1"/>
            </p:cNvSpPr>
            <p:nvPr/>
          </p:nvSpPr>
          <p:spPr bwMode="auto">
            <a:xfrm>
              <a:off x="8327453" y="5590034"/>
              <a:ext cx="504826" cy="41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50" b="1"/>
                <a:t>k’</a:t>
              </a:r>
              <a:endParaRPr lang="en-US" altLang="zh-CN" sz="1100"/>
            </a:p>
          </p:txBody>
        </p:sp>
      </p:grpSp>
    </p:spTree>
    <p:extLst>
      <p:ext uri="{BB962C8B-B14F-4D97-AF65-F5344CB8AC3E}">
        <p14:creationId xmlns:p14="http://schemas.microsoft.com/office/powerpoint/2010/main" val="633258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树操作的访外次数</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8" name="Rectangle 3">
            <a:extLst>
              <a:ext uri="{FF2B5EF4-FFF2-40B4-BE49-F238E27FC236}">
                <a16:creationId xmlns:a16="http://schemas.microsoft.com/office/drawing/2014/main" id="{6ACC6E65-7589-5444-A702-D8BCA8FC044B}"/>
              </a:ext>
            </a:extLst>
          </p:cNvPr>
          <p:cNvSpPr txBox="1">
            <a:spLocks noChangeArrowheads="1"/>
          </p:cNvSpPr>
          <p:nvPr/>
        </p:nvSpPr>
        <p:spPr>
          <a:xfrm>
            <a:off x="1169608" y="1569607"/>
            <a:ext cx="9768686" cy="4365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5000"/>
              </a:lnSpc>
              <a:buFont typeface="Arial" panose="020B0604020202020204" pitchFamily="34" charset="0"/>
              <a:buChar char="•"/>
            </a:pPr>
            <a:r>
              <a:rPr lang="zh-CN" altLang="en-US" sz="2800" b="1" dirty="0">
                <a:latin typeface="+mn-ea"/>
                <a:ea typeface="+mn-ea"/>
                <a:cs typeface="Times New Roman" pitchFamily="18" charset="0"/>
              </a:rPr>
              <a:t>假设内存工作区足够大，使得在向下检索时读入的结点在插入后向上分裂时不必再从磁盘读入</a:t>
            </a:r>
            <a:endParaRPr lang="en-US" altLang="zh-CN" sz="2800" b="1" dirty="0">
              <a:latin typeface="+mn-ea"/>
              <a:ea typeface="+mn-ea"/>
              <a:cs typeface="Times New Roman" pitchFamily="18" charset="0"/>
            </a:endParaRPr>
          </a:p>
          <a:p>
            <a:pPr marL="457200" indent="-457200">
              <a:lnSpc>
                <a:spcPct val="105000"/>
              </a:lnSpc>
              <a:buFont typeface="Arial" panose="020B0604020202020204" pitchFamily="34" charset="0"/>
              <a:buChar char="•"/>
            </a:pPr>
            <a:endParaRPr lang="zh-CN" altLang="en-US" sz="2800" b="1" dirty="0">
              <a:latin typeface="+mn-ea"/>
              <a:ea typeface="+mn-ea"/>
              <a:cs typeface="Times New Roman" pitchFamily="18" charset="0"/>
            </a:endParaRPr>
          </a:p>
          <a:p>
            <a:pPr marL="457200" indent="-457200">
              <a:lnSpc>
                <a:spcPct val="80000"/>
              </a:lnSpc>
              <a:buFont typeface="Arial" panose="020B0604020202020204" pitchFamily="34" charset="0"/>
              <a:buChar char="•"/>
            </a:pPr>
            <a:r>
              <a:rPr lang="zh-CN" altLang="en-US" sz="2800" b="1" dirty="0">
                <a:latin typeface="+mn-ea"/>
                <a:ea typeface="+mn-ea"/>
                <a:cs typeface="Times New Roman" pitchFamily="18" charset="0"/>
              </a:rPr>
              <a:t>读盘次数与查找相同</a:t>
            </a:r>
            <a:endParaRPr lang="en-US" altLang="zh-CN" sz="2800" b="1" dirty="0">
              <a:latin typeface="+mn-ea"/>
              <a:ea typeface="+mn-ea"/>
              <a:cs typeface="Times New Roman" pitchFamily="18" charset="0"/>
            </a:endParaRPr>
          </a:p>
          <a:p>
            <a:pPr marL="457200" indent="-457200">
              <a:lnSpc>
                <a:spcPct val="80000"/>
              </a:lnSpc>
              <a:buFont typeface="Arial" panose="020B0604020202020204" pitchFamily="34" charset="0"/>
              <a:buChar char="•"/>
            </a:pPr>
            <a:endParaRPr lang="zh-CN" altLang="en-US" sz="2800" b="1" dirty="0">
              <a:latin typeface="+mn-ea"/>
              <a:ea typeface="+mn-ea"/>
              <a:cs typeface="Times New Roman" pitchFamily="18" charset="0"/>
            </a:endParaRPr>
          </a:p>
          <a:p>
            <a:pPr marL="457200" indent="-457200">
              <a:lnSpc>
                <a:spcPct val="80000"/>
              </a:lnSpc>
              <a:buFont typeface="Arial" panose="020B0604020202020204" pitchFamily="34" charset="0"/>
              <a:buChar char="•"/>
            </a:pPr>
            <a:r>
              <a:rPr lang="zh-CN" altLang="en-US" sz="2800" b="1" dirty="0">
                <a:latin typeface="+mn-ea"/>
                <a:ea typeface="+mn-ea"/>
                <a:cs typeface="Times New Roman" pitchFamily="18" charset="0"/>
              </a:rPr>
              <a:t>最少写盘次数：一次</a:t>
            </a:r>
            <a:endParaRPr lang="en-US" altLang="zh-CN" sz="2800" b="1" dirty="0">
              <a:latin typeface="+mn-ea"/>
              <a:ea typeface="+mn-ea"/>
              <a:cs typeface="Times New Roman" pitchFamily="18" charset="0"/>
            </a:endParaRPr>
          </a:p>
          <a:p>
            <a:pPr>
              <a:lnSpc>
                <a:spcPct val="80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a:t>
            </a:r>
            <a:r>
              <a:rPr lang="zh-CN" altLang="en-US" sz="2400" b="1" dirty="0">
                <a:latin typeface="+mn-ea"/>
                <a:ea typeface="+mn-ea"/>
                <a:cs typeface="Times New Roman" pitchFamily="18" charset="0"/>
              </a:rPr>
              <a:t>不分裂，写出这个关键码所插入到的结点</a:t>
            </a:r>
          </a:p>
          <a:p>
            <a:pPr lvl="1">
              <a:lnSpc>
                <a:spcPct val="80000"/>
              </a:lnSpc>
            </a:pPr>
            <a:endParaRPr lang="en-US" altLang="zh-CN"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740017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603050405020304" pitchFamily="18" charset="0"/>
              </a:rPr>
              <a:t>一次插入操作最多读写次数</a:t>
            </a:r>
            <a:endParaRPr lang="zh-CN" altLang="en-US" sz="2800" dirty="0"/>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8" name="Rectangle 3">
            <a:extLst>
              <a:ext uri="{FF2B5EF4-FFF2-40B4-BE49-F238E27FC236}">
                <a16:creationId xmlns:a16="http://schemas.microsoft.com/office/drawing/2014/main" id="{6ACC6E65-7589-5444-A702-D8BCA8FC044B}"/>
              </a:ext>
            </a:extLst>
          </p:cNvPr>
          <p:cNvSpPr txBox="1">
            <a:spLocks noChangeArrowheads="1"/>
          </p:cNvSpPr>
          <p:nvPr/>
        </p:nvSpPr>
        <p:spPr>
          <a:xfrm>
            <a:off x="1169608" y="1569607"/>
            <a:ext cx="9768686" cy="4365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5000"/>
              </a:lnSpc>
              <a:buFont typeface="Arial" panose="020B0604020202020204" pitchFamily="34" charset="0"/>
              <a:buChar char="•"/>
            </a:pPr>
            <a:r>
              <a:rPr lang="zh-CN" altLang="en-US" sz="2800" b="1" dirty="0">
                <a:latin typeface="+mn-ea"/>
                <a:ea typeface="+mn-ea"/>
                <a:cs typeface="Times New Roman" pitchFamily="18" charset="0"/>
              </a:rPr>
              <a:t>总共</a:t>
            </a:r>
            <a:r>
              <a:rPr lang="en-US" altLang="zh-CN" sz="2800" b="1" dirty="0">
                <a:latin typeface="+mn-ea"/>
                <a:ea typeface="+mn-ea"/>
                <a:cs typeface="Times New Roman" pitchFamily="18" charset="0"/>
              </a:rPr>
              <a:t>h</a:t>
            </a:r>
            <a:r>
              <a:rPr lang="zh-CN" altLang="en-US" sz="2800" b="1" dirty="0">
                <a:latin typeface="+mn-ea"/>
                <a:ea typeface="+mn-ea"/>
                <a:cs typeface="Times New Roman" pitchFamily="18" charset="0"/>
              </a:rPr>
              <a:t>层，每层都需要分裂（包括根）</a:t>
            </a:r>
          </a:p>
          <a:p>
            <a:pPr>
              <a:lnSpc>
                <a:spcPct val="105000"/>
              </a:lnSpc>
            </a:pPr>
            <a:endParaRPr lang="zh-CN" altLang="en-US" sz="2800" b="1" dirty="0">
              <a:latin typeface="+mn-ea"/>
              <a:ea typeface="+mn-ea"/>
              <a:cs typeface="Times New Roman" pitchFamily="18" charset="0"/>
            </a:endParaRPr>
          </a:p>
          <a:p>
            <a:pPr marL="457200" indent="-457200">
              <a:lnSpc>
                <a:spcPct val="105000"/>
              </a:lnSpc>
              <a:buFont typeface="Arial" panose="020B0604020202020204" pitchFamily="34" charset="0"/>
              <a:buChar char="•"/>
            </a:pPr>
            <a:r>
              <a:rPr lang="zh-CN" altLang="en-US" sz="2800" b="1" dirty="0">
                <a:latin typeface="+mn-ea"/>
                <a:ea typeface="+mn-ea"/>
                <a:cs typeface="Times New Roman" pitchFamily="18" charset="0"/>
              </a:rPr>
              <a:t>分裂一个非根结点要向磁盘写出 </a:t>
            </a:r>
            <a:r>
              <a:rPr lang="en-US" altLang="zh-CN" sz="2800" b="1" dirty="0">
                <a:latin typeface="+mn-ea"/>
                <a:ea typeface="+mn-ea"/>
                <a:cs typeface="Times New Roman" pitchFamily="18" charset="0"/>
              </a:rPr>
              <a:t>2 </a:t>
            </a:r>
            <a:r>
              <a:rPr lang="zh-CN" altLang="en-US" sz="2800" b="1" dirty="0">
                <a:latin typeface="+mn-ea"/>
                <a:ea typeface="+mn-ea"/>
                <a:cs typeface="Times New Roman" pitchFamily="18" charset="0"/>
              </a:rPr>
              <a:t>个结点，分裂根结点（最后一次）要写出 </a:t>
            </a:r>
            <a:r>
              <a:rPr lang="en-US" altLang="zh-CN" sz="2800" b="1" dirty="0">
                <a:latin typeface="+mn-ea"/>
                <a:ea typeface="+mn-ea"/>
                <a:cs typeface="Times New Roman" pitchFamily="18" charset="0"/>
              </a:rPr>
              <a:t>3 </a:t>
            </a:r>
            <a:r>
              <a:rPr lang="zh-CN" altLang="en-US" sz="2800" b="1" dirty="0">
                <a:latin typeface="+mn-ea"/>
                <a:ea typeface="+mn-ea"/>
                <a:cs typeface="Times New Roman" pitchFamily="18" charset="0"/>
              </a:rPr>
              <a:t>个结点</a:t>
            </a:r>
          </a:p>
          <a:p>
            <a:pPr>
              <a:lnSpc>
                <a:spcPct val="90000"/>
              </a:lnSpc>
              <a:buFont typeface="Wingdings" panose="05000000000000000000" pitchFamily="2" charset="2"/>
              <a:buNone/>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 </a:t>
            </a:r>
            <a:r>
              <a:rPr lang="zh-CN" altLang="en-US" sz="2800" b="1" dirty="0">
                <a:latin typeface="+mn-ea"/>
                <a:ea typeface="+mn-ea"/>
                <a:cs typeface="Times New Roman" pitchFamily="18" charset="0"/>
              </a:rPr>
              <a:t>找插入结点向下读盘次数 </a:t>
            </a:r>
            <a:r>
              <a:rPr lang="en-US" altLang="zh-CN" sz="2800" b="1" dirty="0">
                <a:latin typeface="+mn-ea"/>
                <a:ea typeface="+mn-ea"/>
                <a:cs typeface="Times New Roman" pitchFamily="18" charset="0"/>
              </a:rPr>
              <a:t>+</a:t>
            </a:r>
          </a:p>
          <a:p>
            <a:pPr>
              <a:lnSpc>
                <a:spcPct val="90000"/>
              </a:lnSpc>
              <a:buFont typeface="Wingdings" panose="05000000000000000000" pitchFamily="2" charset="2"/>
              <a:buNone/>
            </a:pPr>
            <a:r>
              <a:rPr lang="en-US" altLang="zh-CN" sz="2800" b="1" dirty="0">
                <a:latin typeface="+mn-ea"/>
                <a:ea typeface="+mn-ea"/>
                <a:cs typeface="Times New Roman" pitchFamily="18" charset="0"/>
              </a:rPr>
              <a:t>                + </a:t>
            </a:r>
            <a:r>
              <a:rPr lang="zh-CN" altLang="en-US" sz="2800" b="1" dirty="0">
                <a:latin typeface="+mn-ea"/>
                <a:ea typeface="+mn-ea"/>
                <a:cs typeface="Times New Roman" pitchFamily="18" charset="0"/>
              </a:rPr>
              <a:t>分裂非根结点时写盘次数 </a:t>
            </a:r>
            <a:r>
              <a:rPr lang="en-US" altLang="zh-CN" sz="2800" b="1" dirty="0">
                <a:latin typeface="+mn-ea"/>
                <a:ea typeface="+mn-ea"/>
                <a:cs typeface="Times New Roman" pitchFamily="18" charset="0"/>
              </a:rPr>
              <a:t>+</a:t>
            </a:r>
          </a:p>
          <a:p>
            <a:pPr>
              <a:lnSpc>
                <a:spcPct val="90000"/>
              </a:lnSpc>
              <a:buFont typeface="Wingdings" panose="05000000000000000000" pitchFamily="2" charset="2"/>
              <a:buNone/>
            </a:pPr>
            <a:r>
              <a:rPr lang="en-US" altLang="zh-CN" sz="2800" b="1" dirty="0">
                <a:latin typeface="+mn-ea"/>
                <a:ea typeface="+mn-ea"/>
                <a:cs typeface="Times New Roman" pitchFamily="18" charset="0"/>
              </a:rPr>
              <a:t>                + </a:t>
            </a:r>
            <a:r>
              <a:rPr lang="zh-CN" altLang="en-US" sz="2800" b="1" dirty="0">
                <a:latin typeface="+mn-ea"/>
                <a:ea typeface="+mn-ea"/>
                <a:cs typeface="Times New Roman" pitchFamily="18" charset="0"/>
              </a:rPr>
              <a:t>分裂根结点时写盘次数 </a:t>
            </a:r>
          </a:p>
          <a:p>
            <a:pPr>
              <a:lnSpc>
                <a:spcPct val="90000"/>
              </a:lnSpc>
              <a:buFont typeface="Wingdings" panose="05000000000000000000" pitchFamily="2" charset="2"/>
              <a:buNone/>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  h+2(h-1)+3  =  3h+1</a:t>
            </a:r>
          </a:p>
          <a:p>
            <a:pPr lvl="1">
              <a:lnSpc>
                <a:spcPct val="80000"/>
              </a:lnSpc>
            </a:pPr>
            <a:endParaRPr lang="en-US" altLang="zh-CN"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530523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Times New Roman" panose="02020603050405020304" pitchFamily="18" charset="0"/>
              </a:rPr>
              <a:t>讨论</a:t>
            </a:r>
            <a:endParaRPr lang="zh-CN" altLang="en-US" sz="2800" dirty="0"/>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8" name="Rectangle 3">
            <a:extLst>
              <a:ext uri="{FF2B5EF4-FFF2-40B4-BE49-F238E27FC236}">
                <a16:creationId xmlns:a16="http://schemas.microsoft.com/office/drawing/2014/main" id="{6ACC6E65-7589-5444-A702-D8BCA8FC044B}"/>
              </a:ext>
            </a:extLst>
          </p:cNvPr>
          <p:cNvSpPr txBox="1">
            <a:spLocks noChangeArrowheads="1"/>
          </p:cNvSpPr>
          <p:nvPr/>
        </p:nvSpPr>
        <p:spPr>
          <a:xfrm>
            <a:off x="1169608" y="1569607"/>
            <a:ext cx="9768686" cy="4365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5000"/>
              </a:lnSpc>
              <a:buFont typeface="Arial" panose="020B0604020202020204" pitchFamily="34" charset="0"/>
              <a:buChar char="•"/>
            </a:pPr>
            <a:r>
              <a:rPr lang="zh-CN" altLang="en-US" sz="3200" b="1" dirty="0">
                <a:latin typeface="+mn-ea"/>
                <a:ea typeface="+mn-ea"/>
              </a:rPr>
              <a:t>根空？独根？</a:t>
            </a:r>
            <a:endParaRPr lang="en-US" altLang="zh-CN" sz="3200" b="1" dirty="0">
              <a:latin typeface="+mn-ea"/>
              <a:ea typeface="+mn-ea"/>
            </a:endParaRPr>
          </a:p>
          <a:p>
            <a:pPr>
              <a:lnSpc>
                <a:spcPct val="105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根可以为空</a:t>
            </a:r>
            <a:endParaRPr lang="en-US" altLang="zh-CN" sz="2800" b="1" dirty="0">
              <a:latin typeface="+mn-ea"/>
              <a:ea typeface="+mn-ea"/>
              <a:cs typeface="Times New Roman" pitchFamily="18" charset="0"/>
            </a:endParaRPr>
          </a:p>
          <a:p>
            <a:pPr>
              <a:lnSpc>
                <a:spcPct val="105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根也可以独根</a:t>
            </a:r>
            <a:endParaRPr lang="en-US" altLang="zh-CN" sz="2800" b="1" dirty="0">
              <a:latin typeface="Times New Roman" panose="02020603050405020304" pitchFamily="18" charset="0"/>
              <a:ea typeface="楷体_GB2312" pitchFamily="49" charset="-122"/>
              <a:cs typeface="Times New Roman" pitchFamily="18" charset="0"/>
            </a:endParaRPr>
          </a:p>
          <a:p>
            <a:pPr>
              <a:lnSpc>
                <a:spcPct val="105000"/>
              </a:lnSpc>
            </a:pPr>
            <a:r>
              <a:rPr lang="zh-CN" altLang="en-US" sz="2800" b="1" dirty="0">
                <a:latin typeface="Times New Roman" panose="02020603050405020304" pitchFamily="18" charset="0"/>
                <a:ea typeface="楷体_GB2312" pitchFamily="49" charset="-122"/>
                <a:cs typeface="Times New Roman" pitchFamily="18" charset="0"/>
              </a:rPr>
              <a:t>          </a:t>
            </a:r>
            <a:r>
              <a:rPr lang="zh-CN" altLang="en-US" sz="2800" b="1" dirty="0">
                <a:latin typeface="+mn-ea"/>
                <a:ea typeface="+mn-ea"/>
                <a:cs typeface="Times New Roman" pitchFamily="18" charset="0"/>
              </a:rPr>
              <a:t>具有</a:t>
            </a:r>
            <a:r>
              <a:rPr lang="en-US" altLang="zh-CN" sz="2800" b="1" dirty="0">
                <a:latin typeface="+mn-ea"/>
                <a:ea typeface="+mn-ea"/>
                <a:cs typeface="Times New Roman" pitchFamily="18" charset="0"/>
              </a:rPr>
              <a:t>1~m-1</a:t>
            </a:r>
            <a:r>
              <a:rPr lang="zh-CN" altLang="en-US" sz="2800" b="1" dirty="0">
                <a:latin typeface="+mn-ea"/>
                <a:ea typeface="+mn-ea"/>
                <a:cs typeface="Times New Roman" pitchFamily="18" charset="0"/>
              </a:rPr>
              <a:t>个关键码，但没有子结点</a:t>
            </a:r>
            <a:endParaRPr lang="en-US" altLang="zh-CN" sz="2800" b="1" dirty="0">
              <a:latin typeface="+mn-ea"/>
              <a:ea typeface="+mn-ea"/>
              <a:cs typeface="Times New Roman" pitchFamily="18" charset="0"/>
            </a:endParaRPr>
          </a:p>
          <a:p>
            <a:pPr marL="457200" indent="-457200">
              <a:lnSpc>
                <a:spcPct val="105000"/>
              </a:lnSpc>
              <a:buFont typeface="Arial" panose="020B0604020202020204" pitchFamily="34" charset="0"/>
              <a:buChar char="•"/>
            </a:pPr>
            <a:r>
              <a:rPr lang="zh-CN" altLang="en-US" sz="3200" b="1" dirty="0">
                <a:latin typeface="+mn-ea"/>
                <a:ea typeface="+mn-ea"/>
              </a:rPr>
              <a:t>根的子结点数目下限为</a:t>
            </a:r>
            <a:r>
              <a:rPr lang="en-US" altLang="zh-CN" sz="3200" b="1" dirty="0">
                <a:latin typeface="+mn-ea"/>
                <a:ea typeface="+mn-ea"/>
              </a:rPr>
              <a:t>2</a:t>
            </a:r>
          </a:p>
          <a:p>
            <a:pPr>
              <a:lnSpc>
                <a:spcPct val="105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因为分裂传递到根时，根自己分成两个子结点</a:t>
            </a:r>
          </a:p>
        </p:txBody>
      </p:sp>
    </p:spTree>
    <p:extLst>
      <p:ext uri="{BB962C8B-B14F-4D97-AF65-F5344CB8AC3E}">
        <p14:creationId xmlns:p14="http://schemas.microsoft.com/office/powerpoint/2010/main" val="232782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树的删除</a:t>
            </a:r>
          </a:p>
        </p:txBody>
      </p:sp>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Rectangle 3">
            <a:extLst>
              <a:ext uri="{FF2B5EF4-FFF2-40B4-BE49-F238E27FC236}">
                <a16:creationId xmlns:a16="http://schemas.microsoft.com/office/drawing/2014/main" id="{DC978051-A330-C843-B482-2290C0D99B57}"/>
              </a:ext>
            </a:extLst>
          </p:cNvPr>
          <p:cNvSpPr txBox="1">
            <a:spLocks noChangeArrowheads="1"/>
          </p:cNvSpPr>
          <p:nvPr/>
        </p:nvSpPr>
        <p:spPr>
          <a:xfrm>
            <a:off x="1169608" y="1569607"/>
            <a:ext cx="9768686" cy="4365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5000"/>
              </a:lnSpc>
              <a:buFont typeface="Arial" panose="020B0604020202020204" pitchFamily="34" charset="0"/>
              <a:buChar char="•"/>
            </a:pPr>
            <a:r>
              <a:rPr lang="zh-CN" altLang="en-US" sz="3200" b="1" dirty="0">
                <a:latin typeface="+mn-ea"/>
                <a:ea typeface="+mn-ea"/>
              </a:rPr>
              <a:t>删除的关键码不在叶结点层，跟叶中后继对换</a:t>
            </a:r>
          </a:p>
          <a:p>
            <a:pPr marL="457200" indent="-457200">
              <a:lnSpc>
                <a:spcPct val="105000"/>
              </a:lnSpc>
              <a:buFont typeface="Arial" panose="020B0604020202020204" pitchFamily="34" charset="0"/>
              <a:buChar char="•"/>
            </a:pPr>
            <a:r>
              <a:rPr lang="zh-CN" altLang="en-US" sz="3200" b="1" dirty="0">
                <a:latin typeface="+mn-ea"/>
                <a:ea typeface="+mn-ea"/>
              </a:rPr>
              <a:t>删除的关键码在叶结点层</a:t>
            </a:r>
            <a:endParaRPr lang="en-US" altLang="zh-CN" sz="3200" b="1" dirty="0">
              <a:latin typeface="+mn-ea"/>
              <a:ea typeface="+mn-ea"/>
            </a:endParaRPr>
          </a:p>
          <a:p>
            <a:pPr>
              <a:lnSpc>
                <a:spcPct val="105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删除后关键码个数</a:t>
            </a:r>
            <a:r>
              <a:rPr lang="zh-CN" altLang="en-US" sz="2800" b="1" dirty="0">
                <a:solidFill>
                  <a:srgbClr val="FF0000"/>
                </a:solidFill>
                <a:latin typeface="+mn-ea"/>
                <a:ea typeface="+mn-ea"/>
                <a:cs typeface="Times New Roman" pitchFamily="18" charset="0"/>
              </a:rPr>
              <a:t>不小于</a:t>
            </a: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a:t>
            </a:r>
            <a:r>
              <a:rPr lang="zh-CN" altLang="en-US" sz="2800" b="1" dirty="0">
                <a:solidFill>
                  <a:srgbClr val="FF0000"/>
                </a:solidFill>
                <a:latin typeface="+mn-ea"/>
                <a:ea typeface="+mn-ea"/>
                <a:cs typeface="Times New Roman" pitchFamily="18" charset="0"/>
              </a:rPr>
              <a:t>直接</a:t>
            </a:r>
            <a:r>
              <a:rPr lang="zh-CN" altLang="en-US" sz="2800" b="1" dirty="0">
                <a:latin typeface="+mn-ea"/>
                <a:ea typeface="+mn-ea"/>
                <a:cs typeface="Times New Roman" pitchFamily="18" charset="0"/>
              </a:rPr>
              <a:t>删除</a:t>
            </a:r>
          </a:p>
          <a:p>
            <a:pPr>
              <a:lnSpc>
                <a:spcPct val="105000"/>
              </a:lnSpc>
            </a:pPr>
            <a:r>
              <a:rPr lang="zh-CN" altLang="en-US" sz="2800" b="1" dirty="0">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关键码个数</a:t>
            </a:r>
            <a:r>
              <a:rPr lang="zh-CN" altLang="en-US" sz="2800" b="1" dirty="0">
                <a:solidFill>
                  <a:srgbClr val="FF0000"/>
                </a:solidFill>
                <a:latin typeface="+mn-ea"/>
                <a:ea typeface="+mn-ea"/>
                <a:cs typeface="Times New Roman" pitchFamily="18" charset="0"/>
              </a:rPr>
              <a:t>小于</a:t>
            </a:r>
            <a:endParaRPr lang="en-US" altLang="zh-CN" sz="2800" b="1" dirty="0">
              <a:solidFill>
                <a:srgbClr val="FF0000"/>
              </a:solidFill>
              <a:latin typeface="+mn-ea"/>
              <a:ea typeface="+mn-ea"/>
              <a:cs typeface="Times New Roman" pitchFamily="18" charset="0"/>
            </a:endParaRPr>
          </a:p>
          <a:p>
            <a:pPr>
              <a:lnSpc>
                <a:spcPct val="105000"/>
              </a:lnSpc>
            </a:pPr>
            <a:r>
              <a:rPr lang="zh-CN" altLang="en-US" sz="2800" b="1" dirty="0">
                <a:solidFill>
                  <a:srgbClr val="FF0000"/>
                </a:solidFill>
                <a:latin typeface="+mn-ea"/>
                <a:ea typeface="+mn-ea"/>
                <a:cs typeface="Times New Roman" pitchFamily="18" charset="0"/>
              </a:rPr>
              <a:t>     </a:t>
            </a:r>
            <a:r>
              <a:rPr lang="en-US" altLang="zh-CN" sz="2800" b="1" dirty="0">
                <a:latin typeface="+mn-ea"/>
                <a:ea typeface="+mn-ea"/>
                <a:cs typeface="Times New Roman" pitchFamily="18" charset="0"/>
              </a:rPr>
              <a:t>-</a:t>
            </a:r>
            <a:r>
              <a:rPr lang="zh-CN" altLang="en-US" sz="2800" b="1" dirty="0">
                <a:latin typeface="+mn-ea"/>
                <a:ea typeface="+mn-ea"/>
                <a:cs typeface="Times New Roman" pitchFamily="18" charset="0"/>
              </a:rPr>
              <a:t> </a:t>
            </a:r>
            <a:r>
              <a:rPr lang="zh-CN" altLang="en-US" sz="2400" b="1" dirty="0">
                <a:latin typeface="+mn-ea"/>
                <a:ea typeface="+mn-ea"/>
                <a:cs typeface="Times New Roman" pitchFamily="18" charset="0"/>
              </a:rPr>
              <a:t>如果兄弟结点关键码个数不等于         ，从兄弟</a:t>
            </a:r>
            <a:r>
              <a:rPr lang="en-US" altLang="zh-CN" sz="2400" b="1" dirty="0">
                <a:latin typeface="+mn-ea"/>
                <a:ea typeface="+mn-ea"/>
                <a:cs typeface="Times New Roman" pitchFamily="18" charset="0"/>
              </a:rPr>
              <a:t>	</a:t>
            </a:r>
            <a:r>
              <a:rPr lang="zh-CN" altLang="en-US" sz="2400" b="1" dirty="0">
                <a:latin typeface="+mn-ea"/>
                <a:ea typeface="+mn-ea"/>
                <a:cs typeface="Times New Roman" pitchFamily="18" charset="0"/>
              </a:rPr>
              <a:t>结点移若 </a:t>
            </a:r>
            <a:r>
              <a:rPr lang="en-US" altLang="zh-CN" sz="2400" b="1" dirty="0">
                <a:latin typeface="+mn-ea"/>
                <a:ea typeface="+mn-ea"/>
                <a:cs typeface="Times New Roman" pitchFamily="18" charset="0"/>
              </a:rPr>
              <a:t>	</a:t>
            </a:r>
            <a:r>
              <a:rPr lang="zh-CN" altLang="en-US" sz="2400" b="1" dirty="0">
                <a:latin typeface="+mn-ea"/>
                <a:ea typeface="+mn-ea"/>
                <a:cs typeface="Times New Roman" pitchFamily="18" charset="0"/>
              </a:rPr>
              <a:t>干个关键码到该结点中来</a:t>
            </a:r>
            <a:r>
              <a:rPr lang="en-US" altLang="zh-CN" sz="2400" b="1" dirty="0">
                <a:latin typeface="+mn-ea"/>
                <a:ea typeface="+mn-ea"/>
                <a:cs typeface="Times New Roman" pitchFamily="18" charset="0"/>
              </a:rPr>
              <a:t>(</a:t>
            </a:r>
            <a:r>
              <a:rPr lang="zh-CN" altLang="en-US" sz="2400" b="1" dirty="0">
                <a:latin typeface="+mn-ea"/>
                <a:ea typeface="+mn-ea"/>
                <a:cs typeface="Times New Roman" pitchFamily="18" charset="0"/>
              </a:rPr>
              <a:t>父结点中的一个关</a:t>
            </a:r>
            <a:r>
              <a:rPr lang="en-US" altLang="zh-CN" sz="2400" b="1" dirty="0">
                <a:latin typeface="+mn-ea"/>
                <a:ea typeface="+mn-ea"/>
                <a:cs typeface="Times New Roman" pitchFamily="18" charset="0"/>
              </a:rPr>
              <a:t>	</a:t>
            </a:r>
            <a:r>
              <a:rPr lang="zh-CN" altLang="en-US" sz="2400" b="1" dirty="0">
                <a:latin typeface="+mn-ea"/>
                <a:ea typeface="+mn-ea"/>
                <a:cs typeface="Times New Roman" pitchFamily="18" charset="0"/>
              </a:rPr>
              <a:t>键码要做相应变</a:t>
            </a:r>
            <a:r>
              <a:rPr lang="en-US" altLang="zh-CN" sz="2400" b="1" dirty="0">
                <a:latin typeface="+mn-ea"/>
                <a:ea typeface="+mn-ea"/>
                <a:cs typeface="Times New Roman" pitchFamily="18" charset="0"/>
              </a:rPr>
              <a:t>	</a:t>
            </a:r>
            <a:r>
              <a:rPr lang="zh-CN" altLang="en-US" sz="2400" b="1" dirty="0">
                <a:latin typeface="+mn-ea"/>
                <a:ea typeface="+mn-ea"/>
                <a:cs typeface="Times New Roman" pitchFamily="18" charset="0"/>
              </a:rPr>
              <a:t>化</a:t>
            </a:r>
            <a:r>
              <a:rPr lang="en-US" altLang="zh-CN" sz="2400" b="1" dirty="0">
                <a:latin typeface="+mn-ea"/>
                <a:ea typeface="+mn-ea"/>
                <a:cs typeface="Times New Roman" pitchFamily="18" charset="0"/>
              </a:rPr>
              <a:t>)</a:t>
            </a:r>
          </a:p>
          <a:p>
            <a:pPr>
              <a:lnSpc>
                <a:spcPct val="105000"/>
              </a:lnSpc>
            </a:pPr>
            <a:r>
              <a:rPr lang="zh-CN" altLang="en-US" sz="2400" b="1" dirty="0">
                <a:latin typeface="+mn-ea"/>
                <a:ea typeface="+mn-ea"/>
                <a:cs typeface="Times New Roman" pitchFamily="18" charset="0"/>
              </a:rPr>
              <a:t>      </a:t>
            </a:r>
            <a:r>
              <a:rPr lang="en-US" altLang="zh-CN" sz="2400" b="1" dirty="0">
                <a:latin typeface="+mn-ea"/>
                <a:ea typeface="+mn-ea"/>
                <a:cs typeface="Times New Roman" pitchFamily="18" charset="0"/>
              </a:rPr>
              <a:t>-</a:t>
            </a:r>
            <a:r>
              <a:rPr lang="zh-CN" altLang="en-US" sz="2400" b="1" dirty="0">
                <a:latin typeface="+mn-ea"/>
                <a:ea typeface="+mn-ea"/>
                <a:cs typeface="Times New Roman" pitchFamily="18" charset="0"/>
              </a:rPr>
              <a:t>如果兄弟结点关键码个数等于        ，则进行合并</a:t>
            </a:r>
            <a:endParaRPr lang="en-US" altLang="zh-CN" sz="2400" b="1" dirty="0">
              <a:latin typeface="+mn-ea"/>
              <a:ea typeface="+mn-ea"/>
              <a:cs typeface="Times New Roman" pitchFamily="18" charset="0"/>
            </a:endParaRPr>
          </a:p>
          <a:p>
            <a:pPr>
              <a:lnSpc>
                <a:spcPct val="105000"/>
              </a:lnSpc>
            </a:pPr>
            <a:endParaRPr lang="en-US" altLang="zh-CN" sz="2800" b="1" dirty="0">
              <a:latin typeface="+mn-ea"/>
              <a:ea typeface="+mn-ea"/>
              <a:cs typeface="Times New Roman" pitchFamily="18" charset="0"/>
            </a:endParaRPr>
          </a:p>
          <a:p>
            <a:pPr>
              <a:lnSpc>
                <a:spcPct val="105000"/>
              </a:lnSpc>
            </a:pPr>
            <a:endParaRPr lang="zh-CN" altLang="en-US" sz="2800" b="1" dirty="0">
              <a:latin typeface="+mn-ea"/>
              <a:ea typeface="+mn-ea"/>
              <a:cs typeface="Times New Roman" pitchFamily="18" charset="0"/>
            </a:endParaRPr>
          </a:p>
          <a:p>
            <a:pPr>
              <a:lnSpc>
                <a:spcPct val="105000"/>
              </a:lnSpc>
            </a:pPr>
            <a:endParaRPr lang="zh-CN" altLang="en-US" sz="2800" b="1" dirty="0">
              <a:solidFill>
                <a:srgbClr val="FF0000"/>
              </a:solidFill>
              <a:latin typeface="+mn-ea"/>
              <a:ea typeface="+mn-ea"/>
              <a:cs typeface="Times New Roman" pitchFamily="18" charset="0"/>
            </a:endParaRPr>
          </a:p>
        </p:txBody>
      </p:sp>
      <p:pic>
        <p:nvPicPr>
          <p:cNvPr id="12" name="Picture 11">
            <a:extLst>
              <a:ext uri="{FF2B5EF4-FFF2-40B4-BE49-F238E27FC236}">
                <a16:creationId xmlns:a16="http://schemas.microsoft.com/office/drawing/2014/main" id="{3AB09CA4-4B52-DA40-8855-945C608FF1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7325" y="2871456"/>
            <a:ext cx="1407989" cy="557544"/>
          </a:xfrm>
          <a:prstGeom prst="rect">
            <a:avLst/>
          </a:prstGeom>
          <a:noFill/>
        </p:spPr>
      </p:pic>
      <p:pic>
        <p:nvPicPr>
          <p:cNvPr id="13" name="Picture 12">
            <a:extLst>
              <a:ext uri="{FF2B5EF4-FFF2-40B4-BE49-F238E27FC236}">
                <a16:creationId xmlns:a16="http://schemas.microsoft.com/office/drawing/2014/main" id="{2ADADD53-C0A0-874B-9F76-BB4EA6D738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8011" y="3429000"/>
            <a:ext cx="1407989" cy="557544"/>
          </a:xfrm>
          <a:prstGeom prst="rect">
            <a:avLst/>
          </a:prstGeom>
          <a:noFill/>
        </p:spPr>
      </p:pic>
      <p:pic>
        <p:nvPicPr>
          <p:cNvPr id="14" name="Picture 13">
            <a:extLst>
              <a:ext uri="{FF2B5EF4-FFF2-40B4-BE49-F238E27FC236}">
                <a16:creationId xmlns:a16="http://schemas.microsoft.com/office/drawing/2014/main" id="{D410D9FA-340B-6B44-BD78-4B1C2934C3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319" y="3986544"/>
            <a:ext cx="1218946" cy="482686"/>
          </a:xfrm>
          <a:prstGeom prst="rect">
            <a:avLst/>
          </a:prstGeom>
          <a:noFill/>
        </p:spPr>
      </p:pic>
      <p:pic>
        <p:nvPicPr>
          <p:cNvPr id="15" name="Picture 14">
            <a:extLst>
              <a:ext uri="{FF2B5EF4-FFF2-40B4-BE49-F238E27FC236}">
                <a16:creationId xmlns:a16="http://schemas.microsoft.com/office/drawing/2014/main" id="{7BE5E076-E518-BF4F-82CD-7C1FA8F044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259" y="5297223"/>
            <a:ext cx="1218946" cy="482686"/>
          </a:xfrm>
          <a:prstGeom prst="rect">
            <a:avLst/>
          </a:prstGeom>
          <a:noFill/>
        </p:spPr>
      </p:pic>
    </p:spTree>
    <p:extLst>
      <p:ext uri="{BB962C8B-B14F-4D97-AF65-F5344CB8AC3E}">
        <p14:creationId xmlns:p14="http://schemas.microsoft.com/office/powerpoint/2010/main" val="612847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8" name="标题 1">
            <a:extLst>
              <a:ext uri="{FF2B5EF4-FFF2-40B4-BE49-F238E27FC236}">
                <a16:creationId xmlns:a16="http://schemas.microsoft.com/office/drawing/2014/main" id="{94106EC8-356F-6D4B-A056-BCFF25CE3DD9}"/>
              </a:ext>
            </a:extLst>
          </p:cNvPr>
          <p:cNvSpPr txBox="1">
            <a:spLocks/>
          </p:cNvSpPr>
          <p:nvPr/>
        </p:nvSpPr>
        <p:spPr>
          <a:xfrm>
            <a:off x="2172057" y="814671"/>
            <a:ext cx="7847885" cy="808225"/>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en-US" altLang="zh-CN" sz="3600" dirty="0">
                <a:cs typeface="Times New Roman" pitchFamily="18" charset="0"/>
              </a:rPr>
              <a:t>5 </a:t>
            </a:r>
            <a:r>
              <a:rPr lang="zh-CN" altLang="en-US" sz="3600" dirty="0">
                <a:cs typeface="Times New Roman" pitchFamily="18" charset="0"/>
              </a:rPr>
              <a:t>阶 </a:t>
            </a:r>
            <a:r>
              <a:rPr lang="en-US" altLang="zh-CN" sz="3600" dirty="0">
                <a:cs typeface="Times New Roman" pitchFamily="18" charset="0"/>
              </a:rPr>
              <a:t>B </a:t>
            </a:r>
            <a:r>
              <a:rPr lang="zh-CN" altLang="en-US" sz="3600" dirty="0">
                <a:cs typeface="Times New Roman" pitchFamily="18" charset="0"/>
              </a:rPr>
              <a:t>树删除示例</a:t>
            </a:r>
          </a:p>
        </p:txBody>
      </p:sp>
      <p:grpSp>
        <p:nvGrpSpPr>
          <p:cNvPr id="49" name="Group 48">
            <a:extLst>
              <a:ext uri="{FF2B5EF4-FFF2-40B4-BE49-F238E27FC236}">
                <a16:creationId xmlns:a16="http://schemas.microsoft.com/office/drawing/2014/main" id="{DBF409D9-1BEA-7444-B6B3-EA47E34645A0}"/>
              </a:ext>
            </a:extLst>
          </p:cNvPr>
          <p:cNvGrpSpPr/>
          <p:nvPr/>
        </p:nvGrpSpPr>
        <p:grpSpPr>
          <a:xfrm>
            <a:off x="1010924" y="1913395"/>
            <a:ext cx="10945216" cy="3846197"/>
            <a:chOff x="46534" y="1945898"/>
            <a:chExt cx="10945216" cy="3846197"/>
          </a:xfrm>
        </p:grpSpPr>
        <p:sp>
          <p:nvSpPr>
            <p:cNvPr id="50" name="Line 12">
              <a:extLst>
                <a:ext uri="{FF2B5EF4-FFF2-40B4-BE49-F238E27FC236}">
                  <a16:creationId xmlns:a16="http://schemas.microsoft.com/office/drawing/2014/main" id="{7694C62C-12FB-0044-ADA0-3A42805F8160}"/>
                </a:ext>
              </a:extLst>
            </p:cNvPr>
            <p:cNvSpPr>
              <a:spLocks noChangeShapeType="1"/>
            </p:cNvSpPr>
            <p:nvPr/>
          </p:nvSpPr>
          <p:spPr bwMode="auto">
            <a:xfrm flipH="1">
              <a:off x="3213944" y="2852953"/>
              <a:ext cx="950866" cy="922996"/>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1" name="Line 11">
              <a:extLst>
                <a:ext uri="{FF2B5EF4-FFF2-40B4-BE49-F238E27FC236}">
                  <a16:creationId xmlns:a16="http://schemas.microsoft.com/office/drawing/2014/main" id="{BD286DB1-984E-B04D-A9CD-A57400C8CBE7}"/>
                </a:ext>
              </a:extLst>
            </p:cNvPr>
            <p:cNvSpPr>
              <a:spLocks noChangeShapeType="1"/>
            </p:cNvSpPr>
            <p:nvPr/>
          </p:nvSpPr>
          <p:spPr bwMode="auto">
            <a:xfrm>
              <a:off x="4450163" y="2852953"/>
              <a:ext cx="2292794" cy="849955"/>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2" name="Line 10">
              <a:extLst>
                <a:ext uri="{FF2B5EF4-FFF2-40B4-BE49-F238E27FC236}">
                  <a16:creationId xmlns:a16="http://schemas.microsoft.com/office/drawing/2014/main" id="{8575E2A8-6735-AA4B-9C9A-37120F93190E}"/>
                </a:ext>
              </a:extLst>
            </p:cNvPr>
            <p:cNvSpPr>
              <a:spLocks noChangeShapeType="1"/>
            </p:cNvSpPr>
            <p:nvPr/>
          </p:nvSpPr>
          <p:spPr bwMode="auto">
            <a:xfrm flipH="1">
              <a:off x="1042984" y="4135949"/>
              <a:ext cx="1451822" cy="1296147"/>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3" name="Line 9">
              <a:extLst>
                <a:ext uri="{FF2B5EF4-FFF2-40B4-BE49-F238E27FC236}">
                  <a16:creationId xmlns:a16="http://schemas.microsoft.com/office/drawing/2014/main" id="{CF9B6A22-2B7E-EA4D-B69B-AA8838B33403}"/>
                </a:ext>
              </a:extLst>
            </p:cNvPr>
            <p:cNvSpPr>
              <a:spLocks noChangeShapeType="1"/>
            </p:cNvSpPr>
            <p:nvPr/>
          </p:nvSpPr>
          <p:spPr bwMode="auto">
            <a:xfrm flipH="1">
              <a:off x="2482847" y="4135949"/>
              <a:ext cx="466557" cy="1367601"/>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4" name="Line 8">
              <a:extLst>
                <a:ext uri="{FF2B5EF4-FFF2-40B4-BE49-F238E27FC236}">
                  <a16:creationId xmlns:a16="http://schemas.microsoft.com/office/drawing/2014/main" id="{D262F9C7-C6AC-A042-836F-47258F45A177}"/>
                </a:ext>
              </a:extLst>
            </p:cNvPr>
            <p:cNvSpPr>
              <a:spLocks noChangeShapeType="1"/>
            </p:cNvSpPr>
            <p:nvPr/>
          </p:nvSpPr>
          <p:spPr bwMode="auto">
            <a:xfrm>
              <a:off x="3430910" y="4135949"/>
              <a:ext cx="420363" cy="1367600"/>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5" name="Line 7">
              <a:extLst>
                <a:ext uri="{FF2B5EF4-FFF2-40B4-BE49-F238E27FC236}">
                  <a16:creationId xmlns:a16="http://schemas.microsoft.com/office/drawing/2014/main" id="{E61559B5-59C2-EC4E-8AB4-553CD633AFB8}"/>
                </a:ext>
              </a:extLst>
            </p:cNvPr>
            <p:cNvSpPr>
              <a:spLocks noChangeShapeType="1"/>
            </p:cNvSpPr>
            <p:nvPr/>
          </p:nvSpPr>
          <p:spPr bwMode="auto">
            <a:xfrm flipH="1">
              <a:off x="5950816" y="4080666"/>
              <a:ext cx="624867" cy="1351429"/>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6" name="Line 6">
              <a:extLst>
                <a:ext uri="{FF2B5EF4-FFF2-40B4-BE49-F238E27FC236}">
                  <a16:creationId xmlns:a16="http://schemas.microsoft.com/office/drawing/2014/main" id="{B7626D80-5A51-9B4E-9743-B24338E4DF7E}"/>
                </a:ext>
              </a:extLst>
            </p:cNvPr>
            <p:cNvSpPr>
              <a:spLocks noChangeShapeType="1"/>
            </p:cNvSpPr>
            <p:nvPr/>
          </p:nvSpPr>
          <p:spPr bwMode="auto">
            <a:xfrm>
              <a:off x="6959302" y="4062908"/>
              <a:ext cx="607590" cy="1369187"/>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7" name="Line 5">
              <a:extLst>
                <a:ext uri="{FF2B5EF4-FFF2-40B4-BE49-F238E27FC236}">
                  <a16:creationId xmlns:a16="http://schemas.microsoft.com/office/drawing/2014/main" id="{1BC27CA2-45A5-2242-8CDD-78388572283F}"/>
                </a:ext>
              </a:extLst>
            </p:cNvPr>
            <p:cNvSpPr>
              <a:spLocks noChangeShapeType="1"/>
            </p:cNvSpPr>
            <p:nvPr/>
          </p:nvSpPr>
          <p:spPr bwMode="auto">
            <a:xfrm>
              <a:off x="7385925" y="4080666"/>
              <a:ext cx="2528890" cy="1369188"/>
            </a:xfrm>
            <a:prstGeom prst="line">
              <a:avLst/>
            </a:prstGeom>
            <a:noFill/>
            <a:ln w="31750">
              <a:solidFill>
                <a:srgbClr val="000000"/>
              </a:solidFill>
              <a:round/>
              <a:headEnd/>
              <a:tailEnd/>
            </a:ln>
          </p:spPr>
          <p:txBody>
            <a:bodyPr/>
            <a:lstStyle/>
            <a:p>
              <a:endParaRPr lang="zh-CN" altLang="en-US" sz="2000">
                <a:latin typeface="Lucida Fax" panose="02060602050505020204" pitchFamily="18" charset="0"/>
                <a:ea typeface="微软雅黑" pitchFamily="34" charset="-122"/>
              </a:endParaRPr>
            </a:p>
          </p:txBody>
        </p:sp>
        <p:sp>
          <p:nvSpPr>
            <p:cNvPr id="58" name="Text Box 41">
              <a:extLst>
                <a:ext uri="{FF2B5EF4-FFF2-40B4-BE49-F238E27FC236}">
                  <a16:creationId xmlns:a16="http://schemas.microsoft.com/office/drawing/2014/main" id="{8902B20C-32D4-8147-9033-B86E85447DAC}"/>
                </a:ext>
              </a:extLst>
            </p:cNvPr>
            <p:cNvSpPr txBox="1">
              <a:spLocks noChangeArrowheads="1"/>
            </p:cNvSpPr>
            <p:nvPr/>
          </p:nvSpPr>
          <p:spPr bwMode="auto">
            <a:xfrm>
              <a:off x="5052541" y="1945898"/>
              <a:ext cx="682625" cy="646331"/>
            </a:xfrm>
            <a:prstGeom prst="rect">
              <a:avLst/>
            </a:prstGeom>
            <a:noFill/>
            <a:ln w="22225">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a</a:t>
              </a:r>
            </a:p>
          </p:txBody>
        </p:sp>
        <p:sp>
          <p:nvSpPr>
            <p:cNvPr id="59" name="Text Box 43">
              <a:extLst>
                <a:ext uri="{FF2B5EF4-FFF2-40B4-BE49-F238E27FC236}">
                  <a16:creationId xmlns:a16="http://schemas.microsoft.com/office/drawing/2014/main" id="{6EDAD2BA-B01F-9141-AEF5-98C12BDF556A}"/>
                </a:ext>
              </a:extLst>
            </p:cNvPr>
            <p:cNvSpPr txBox="1">
              <a:spLocks noChangeArrowheads="1"/>
            </p:cNvSpPr>
            <p:nvPr/>
          </p:nvSpPr>
          <p:spPr bwMode="auto">
            <a:xfrm>
              <a:off x="6996757" y="3069754"/>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c</a:t>
              </a:r>
            </a:p>
          </p:txBody>
        </p:sp>
        <p:sp>
          <p:nvSpPr>
            <p:cNvPr id="60" name="Text Box 44">
              <a:extLst>
                <a:ext uri="{FF2B5EF4-FFF2-40B4-BE49-F238E27FC236}">
                  <a16:creationId xmlns:a16="http://schemas.microsoft.com/office/drawing/2014/main" id="{805E9E2B-B398-0142-AECD-BF5B61901C10}"/>
                </a:ext>
              </a:extLst>
            </p:cNvPr>
            <p:cNvSpPr txBox="1">
              <a:spLocks noChangeArrowheads="1"/>
            </p:cNvSpPr>
            <p:nvPr/>
          </p:nvSpPr>
          <p:spPr bwMode="auto">
            <a:xfrm>
              <a:off x="1957784" y="4873111"/>
              <a:ext cx="681038"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e</a:t>
              </a:r>
            </a:p>
          </p:txBody>
        </p:sp>
        <p:sp>
          <p:nvSpPr>
            <p:cNvPr id="61" name="Text Box 45">
              <a:extLst>
                <a:ext uri="{FF2B5EF4-FFF2-40B4-BE49-F238E27FC236}">
                  <a16:creationId xmlns:a16="http://schemas.microsoft.com/office/drawing/2014/main" id="{4245E055-2E59-6B4D-96D4-B82B90AD58E4}"/>
                </a:ext>
              </a:extLst>
            </p:cNvPr>
            <p:cNvSpPr txBox="1">
              <a:spLocks noChangeArrowheads="1"/>
            </p:cNvSpPr>
            <p:nvPr/>
          </p:nvSpPr>
          <p:spPr bwMode="auto">
            <a:xfrm>
              <a:off x="330386" y="4873110"/>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d</a:t>
              </a:r>
            </a:p>
          </p:txBody>
        </p:sp>
        <p:sp>
          <p:nvSpPr>
            <p:cNvPr id="62" name="Text Box 46">
              <a:extLst>
                <a:ext uri="{FF2B5EF4-FFF2-40B4-BE49-F238E27FC236}">
                  <a16:creationId xmlns:a16="http://schemas.microsoft.com/office/drawing/2014/main" id="{FE63EADF-E961-914D-9540-6819408E61D8}"/>
                </a:ext>
              </a:extLst>
            </p:cNvPr>
            <p:cNvSpPr txBox="1">
              <a:spLocks noChangeArrowheads="1"/>
            </p:cNvSpPr>
            <p:nvPr/>
          </p:nvSpPr>
          <p:spPr bwMode="auto">
            <a:xfrm>
              <a:off x="4260453" y="4873111"/>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f</a:t>
              </a:r>
            </a:p>
          </p:txBody>
        </p:sp>
        <p:sp>
          <p:nvSpPr>
            <p:cNvPr id="63" name="Text Box 47">
              <a:extLst>
                <a:ext uri="{FF2B5EF4-FFF2-40B4-BE49-F238E27FC236}">
                  <a16:creationId xmlns:a16="http://schemas.microsoft.com/office/drawing/2014/main" id="{F63F89D7-B1B3-2A4C-8AEA-B9575151A393}"/>
                </a:ext>
              </a:extLst>
            </p:cNvPr>
            <p:cNvSpPr txBox="1">
              <a:spLocks noChangeArrowheads="1"/>
            </p:cNvSpPr>
            <p:nvPr/>
          </p:nvSpPr>
          <p:spPr bwMode="auto">
            <a:xfrm>
              <a:off x="6348685" y="4803523"/>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g</a:t>
              </a:r>
            </a:p>
          </p:txBody>
        </p:sp>
        <p:sp>
          <p:nvSpPr>
            <p:cNvPr id="64" name="Text Box 48">
              <a:extLst>
                <a:ext uri="{FF2B5EF4-FFF2-40B4-BE49-F238E27FC236}">
                  <a16:creationId xmlns:a16="http://schemas.microsoft.com/office/drawing/2014/main" id="{24769CC7-FD5E-3B44-A280-5FA8370DAAEF}"/>
                </a:ext>
              </a:extLst>
            </p:cNvPr>
            <p:cNvSpPr txBox="1">
              <a:spLocks noChangeArrowheads="1"/>
            </p:cNvSpPr>
            <p:nvPr/>
          </p:nvSpPr>
          <p:spPr bwMode="auto">
            <a:xfrm>
              <a:off x="7662860" y="4882967"/>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 h</a:t>
              </a:r>
            </a:p>
          </p:txBody>
        </p:sp>
        <p:sp>
          <p:nvSpPr>
            <p:cNvPr id="65" name="Text Box 49">
              <a:extLst>
                <a:ext uri="{FF2B5EF4-FFF2-40B4-BE49-F238E27FC236}">
                  <a16:creationId xmlns:a16="http://schemas.microsoft.com/office/drawing/2014/main" id="{5C227F43-EDE1-9E47-9BCB-D1E344FCCBDD}"/>
                </a:ext>
              </a:extLst>
            </p:cNvPr>
            <p:cNvSpPr txBox="1">
              <a:spLocks noChangeArrowheads="1"/>
            </p:cNvSpPr>
            <p:nvPr/>
          </p:nvSpPr>
          <p:spPr bwMode="auto">
            <a:xfrm>
              <a:off x="2544810" y="3236834"/>
              <a:ext cx="682625" cy="646331"/>
            </a:xfrm>
            <a:prstGeom prst="rect">
              <a:avLst/>
            </a:prstGeom>
            <a:noFill/>
            <a:ln w="31750">
              <a:noFill/>
              <a:miter lim="800000"/>
              <a:headEnd/>
              <a:tailEnd/>
            </a:ln>
          </p:spPr>
          <p:txBody>
            <a:bodyPr>
              <a:spAutoFit/>
            </a:bodyPr>
            <a:lstStyle/>
            <a:p>
              <a:pPr>
                <a:spcBef>
                  <a:spcPct val="600000"/>
                </a:spcBef>
              </a:pPr>
              <a:r>
                <a:rPr lang="en-US" altLang="zh-CN" sz="3600" b="1" dirty="0">
                  <a:latin typeface="Lucida Fax" panose="02060602050505020204" pitchFamily="18" charset="0"/>
                  <a:ea typeface="微软雅黑" panose="020B0503020204020204" pitchFamily="34" charset="-122"/>
                </a:rPr>
                <a:t>b</a:t>
              </a:r>
            </a:p>
          </p:txBody>
        </p:sp>
        <p:sp>
          <p:nvSpPr>
            <p:cNvPr id="66" name="Text Box 50">
              <a:extLst>
                <a:ext uri="{FF2B5EF4-FFF2-40B4-BE49-F238E27FC236}">
                  <a16:creationId xmlns:a16="http://schemas.microsoft.com/office/drawing/2014/main" id="{6D15FCD3-5410-FE4B-84A4-A25923FB0797}"/>
                </a:ext>
              </a:extLst>
            </p:cNvPr>
            <p:cNvSpPr txBox="1">
              <a:spLocks noChangeArrowheads="1"/>
            </p:cNvSpPr>
            <p:nvPr/>
          </p:nvSpPr>
          <p:spPr bwMode="auto">
            <a:xfrm>
              <a:off x="10309125" y="4875509"/>
              <a:ext cx="682625" cy="646331"/>
            </a:xfrm>
            <a:prstGeom prst="rect">
              <a:avLst/>
            </a:prstGeom>
            <a:noFill/>
            <a:ln w="31750">
              <a:noFill/>
              <a:miter lim="800000"/>
              <a:headEnd/>
              <a:tailEnd/>
            </a:ln>
          </p:spPr>
          <p:txBody>
            <a:bodyPr>
              <a:spAutoFit/>
            </a:bodyPr>
            <a:lstStyle/>
            <a:p>
              <a:pPr>
                <a:spcBef>
                  <a:spcPct val="600000"/>
                </a:spcBef>
              </a:pPr>
              <a:r>
                <a:rPr lang="en-US" altLang="zh-CN" sz="3600" b="1" dirty="0" err="1">
                  <a:latin typeface="Lucida Fax" panose="02060602050505020204" pitchFamily="18" charset="0"/>
                  <a:ea typeface="微软雅黑" panose="020B0503020204020204" pitchFamily="34" charset="-122"/>
                </a:rPr>
                <a:t>i</a:t>
              </a:r>
              <a:endParaRPr lang="en-US" altLang="zh-CN" sz="3600" b="1" dirty="0">
                <a:latin typeface="Lucida Fax" panose="02060602050505020204" pitchFamily="18" charset="0"/>
                <a:ea typeface="微软雅黑" panose="020B0503020204020204" pitchFamily="34" charset="-122"/>
              </a:endParaRPr>
            </a:p>
          </p:txBody>
        </p:sp>
        <p:sp>
          <p:nvSpPr>
            <p:cNvPr id="67" name="Text Box 21">
              <a:extLst>
                <a:ext uri="{FF2B5EF4-FFF2-40B4-BE49-F238E27FC236}">
                  <a16:creationId xmlns:a16="http://schemas.microsoft.com/office/drawing/2014/main" id="{09FD8BB6-9960-BE47-82EB-92355FF7B65D}"/>
                </a:ext>
              </a:extLst>
            </p:cNvPr>
            <p:cNvSpPr txBox="1">
              <a:spLocks noChangeArrowheads="1"/>
            </p:cNvSpPr>
            <p:nvPr/>
          </p:nvSpPr>
          <p:spPr bwMode="auto">
            <a:xfrm>
              <a:off x="46534"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11 15</a:t>
              </a:r>
              <a:r>
                <a:rPr lang="en-US" altLang="zh-CN" sz="2000" b="1">
                  <a:latin typeface="Lucida Fax" panose="02060602050505020204" pitchFamily="18" charset="0"/>
                  <a:ea typeface="微软雅黑" pitchFamily="34" charset="-122"/>
                </a:rPr>
                <a:t> </a:t>
              </a:r>
              <a:endParaRPr lang="en-US" altLang="zh-CN" sz="2000" b="1" dirty="0">
                <a:latin typeface="Lucida Fax" panose="02060602050505020204" pitchFamily="18" charset="0"/>
                <a:ea typeface="微软雅黑" pitchFamily="34" charset="-122"/>
              </a:endParaRPr>
            </a:p>
          </p:txBody>
        </p:sp>
        <p:sp>
          <p:nvSpPr>
            <p:cNvPr id="68" name="Text Box 21">
              <a:extLst>
                <a:ext uri="{FF2B5EF4-FFF2-40B4-BE49-F238E27FC236}">
                  <a16:creationId xmlns:a16="http://schemas.microsoft.com/office/drawing/2014/main" id="{20FD2D8F-2AAB-D641-A694-27733052985B}"/>
                </a:ext>
              </a:extLst>
            </p:cNvPr>
            <p:cNvSpPr txBox="1">
              <a:spLocks noChangeArrowheads="1"/>
            </p:cNvSpPr>
            <p:nvPr/>
          </p:nvSpPr>
          <p:spPr bwMode="auto">
            <a:xfrm>
              <a:off x="1810910"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35 43</a:t>
              </a:r>
              <a:r>
                <a:rPr lang="en-US" altLang="zh-CN" sz="2000" b="1">
                  <a:latin typeface="Lucida Fax" panose="02060602050505020204" pitchFamily="18" charset="0"/>
                  <a:ea typeface="微软雅黑" pitchFamily="34" charset="-122"/>
                </a:rPr>
                <a:t> </a:t>
              </a:r>
              <a:endParaRPr lang="en-US" altLang="zh-CN" sz="2000" b="1" dirty="0">
                <a:latin typeface="Lucida Fax" panose="02060602050505020204" pitchFamily="18" charset="0"/>
                <a:ea typeface="微软雅黑" pitchFamily="34" charset="-122"/>
              </a:endParaRPr>
            </a:p>
          </p:txBody>
        </p:sp>
        <p:sp>
          <p:nvSpPr>
            <p:cNvPr id="69" name="Text Box 21">
              <a:extLst>
                <a:ext uri="{FF2B5EF4-FFF2-40B4-BE49-F238E27FC236}">
                  <a16:creationId xmlns:a16="http://schemas.microsoft.com/office/drawing/2014/main" id="{DE611777-F50E-A64C-A0E0-2EF128609259}"/>
                </a:ext>
              </a:extLst>
            </p:cNvPr>
            <p:cNvSpPr txBox="1">
              <a:spLocks noChangeArrowheads="1"/>
            </p:cNvSpPr>
            <p:nvPr/>
          </p:nvSpPr>
          <p:spPr bwMode="auto">
            <a:xfrm>
              <a:off x="3683118"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61 65 70</a:t>
              </a:r>
              <a:r>
                <a:rPr lang="en-US" altLang="zh-CN" sz="2000" b="1">
                  <a:latin typeface="Lucida Fax" panose="02060602050505020204" pitchFamily="18" charset="0"/>
                  <a:ea typeface="微软雅黑" pitchFamily="34" charset="-122"/>
                </a:rPr>
                <a:t> </a:t>
              </a:r>
              <a:endParaRPr lang="en-US" altLang="zh-CN" sz="2000" b="1" dirty="0">
                <a:latin typeface="Lucida Fax" panose="02060602050505020204" pitchFamily="18" charset="0"/>
                <a:ea typeface="微软雅黑" pitchFamily="34" charset="-122"/>
              </a:endParaRPr>
            </a:p>
          </p:txBody>
        </p:sp>
        <p:sp>
          <p:nvSpPr>
            <p:cNvPr id="70" name="Text Box 21">
              <a:extLst>
                <a:ext uri="{FF2B5EF4-FFF2-40B4-BE49-F238E27FC236}">
                  <a16:creationId xmlns:a16="http://schemas.microsoft.com/office/drawing/2014/main" id="{8DE6E64C-3C03-B347-B0FE-ABDE2D866D2D}"/>
                </a:ext>
              </a:extLst>
            </p:cNvPr>
            <p:cNvSpPr txBox="1">
              <a:spLocks noChangeArrowheads="1"/>
            </p:cNvSpPr>
            <p:nvPr/>
          </p:nvSpPr>
          <p:spPr bwMode="auto">
            <a:xfrm>
              <a:off x="5555326"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spc="-150">
                  <a:latin typeface="Lucida Fax" panose="02060602050505020204" pitchFamily="18" charset="0"/>
                  <a:ea typeface="微软雅黑" panose="020B0503020204020204" pitchFamily="34" charset="-122"/>
                  <a:cs typeface="Times New Roman" pitchFamily="18" charset="0"/>
                </a:rPr>
                <a:t>81 85 86 90</a:t>
              </a:r>
              <a:endParaRPr lang="en-US" altLang="zh-CN" sz="2000" b="1" spc="-150" dirty="0">
                <a:latin typeface="Lucida Fax" panose="02060602050505020204" pitchFamily="18" charset="0"/>
                <a:ea typeface="微软雅黑" pitchFamily="34" charset="-122"/>
              </a:endParaRPr>
            </a:p>
          </p:txBody>
        </p:sp>
        <p:sp>
          <p:nvSpPr>
            <p:cNvPr id="71" name="Text Box 21">
              <a:extLst>
                <a:ext uri="{FF2B5EF4-FFF2-40B4-BE49-F238E27FC236}">
                  <a16:creationId xmlns:a16="http://schemas.microsoft.com/office/drawing/2014/main" id="{B38E3067-E95A-6242-923B-D9FC47DB5F81}"/>
                </a:ext>
              </a:extLst>
            </p:cNvPr>
            <p:cNvSpPr txBox="1">
              <a:spLocks noChangeArrowheads="1"/>
            </p:cNvSpPr>
            <p:nvPr/>
          </p:nvSpPr>
          <p:spPr bwMode="auto">
            <a:xfrm>
              <a:off x="7304060"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94 95</a:t>
              </a:r>
              <a:endParaRPr lang="en-US" altLang="zh-CN" sz="2000" b="1" dirty="0">
                <a:latin typeface="Lucida Fax" panose="02060602050505020204" pitchFamily="18" charset="0"/>
                <a:ea typeface="微软雅黑" pitchFamily="34" charset="-122"/>
              </a:endParaRPr>
            </a:p>
          </p:txBody>
        </p:sp>
        <p:sp>
          <p:nvSpPr>
            <p:cNvPr id="72" name="Text Box 21">
              <a:extLst>
                <a:ext uri="{FF2B5EF4-FFF2-40B4-BE49-F238E27FC236}">
                  <a16:creationId xmlns:a16="http://schemas.microsoft.com/office/drawing/2014/main" id="{3031A90E-8EBC-3540-826F-645EA8DA35CB}"/>
                </a:ext>
              </a:extLst>
            </p:cNvPr>
            <p:cNvSpPr txBox="1">
              <a:spLocks noChangeArrowheads="1"/>
            </p:cNvSpPr>
            <p:nvPr/>
          </p:nvSpPr>
          <p:spPr bwMode="auto">
            <a:xfrm>
              <a:off x="9155726" y="5432095"/>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97 98</a:t>
              </a:r>
              <a:endParaRPr lang="en-US" altLang="zh-CN" sz="2000" b="1" dirty="0">
                <a:latin typeface="Lucida Fax" panose="02060602050505020204" pitchFamily="18" charset="0"/>
                <a:ea typeface="微软雅黑" pitchFamily="34" charset="-122"/>
              </a:endParaRPr>
            </a:p>
          </p:txBody>
        </p:sp>
        <p:sp>
          <p:nvSpPr>
            <p:cNvPr id="73" name="Text Box 21">
              <a:extLst>
                <a:ext uri="{FF2B5EF4-FFF2-40B4-BE49-F238E27FC236}">
                  <a16:creationId xmlns:a16="http://schemas.microsoft.com/office/drawing/2014/main" id="{C1831479-C1D1-4149-9BA6-CA599882FB01}"/>
                </a:ext>
              </a:extLst>
            </p:cNvPr>
            <p:cNvSpPr txBox="1">
              <a:spLocks noChangeArrowheads="1"/>
            </p:cNvSpPr>
            <p:nvPr/>
          </p:nvSpPr>
          <p:spPr bwMode="auto">
            <a:xfrm>
              <a:off x="6466012" y="3702909"/>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92 96</a:t>
              </a:r>
              <a:endParaRPr lang="en-US" altLang="zh-CN" sz="2000" b="1" dirty="0">
                <a:latin typeface="Lucida Fax" panose="02060602050505020204" pitchFamily="18" charset="0"/>
                <a:ea typeface="微软雅黑" pitchFamily="34" charset="-122"/>
              </a:endParaRPr>
            </a:p>
          </p:txBody>
        </p:sp>
        <p:sp>
          <p:nvSpPr>
            <p:cNvPr id="74" name="Text Box 21">
              <a:extLst>
                <a:ext uri="{FF2B5EF4-FFF2-40B4-BE49-F238E27FC236}">
                  <a16:creationId xmlns:a16="http://schemas.microsoft.com/office/drawing/2014/main" id="{641BB449-26E7-F947-A6C6-0FF2CC499BC1}"/>
                </a:ext>
              </a:extLst>
            </p:cNvPr>
            <p:cNvSpPr txBox="1">
              <a:spLocks noChangeArrowheads="1"/>
            </p:cNvSpPr>
            <p:nvPr/>
          </p:nvSpPr>
          <p:spPr bwMode="auto">
            <a:xfrm>
              <a:off x="4104532" y="2492953"/>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80 </a:t>
              </a:r>
              <a:r>
                <a:rPr lang="en-US" altLang="zh-CN" sz="2000" b="1">
                  <a:latin typeface="Lucida Fax" panose="02060602050505020204" pitchFamily="18" charset="0"/>
                  <a:ea typeface="微软雅黑" pitchFamily="34" charset="-122"/>
                </a:rPr>
                <a:t> </a:t>
              </a:r>
              <a:endParaRPr lang="en-US" altLang="zh-CN" sz="2000" b="1" dirty="0">
                <a:latin typeface="Lucida Fax" panose="02060602050505020204" pitchFamily="18" charset="0"/>
                <a:ea typeface="微软雅黑" pitchFamily="34" charset="-122"/>
              </a:endParaRPr>
            </a:p>
          </p:txBody>
        </p:sp>
        <p:sp>
          <p:nvSpPr>
            <p:cNvPr id="75" name="Text Box 21">
              <a:extLst>
                <a:ext uri="{FF2B5EF4-FFF2-40B4-BE49-F238E27FC236}">
                  <a16:creationId xmlns:a16="http://schemas.microsoft.com/office/drawing/2014/main" id="{D047A38C-71AA-0F44-8043-3924E20C4F7D}"/>
                </a:ext>
              </a:extLst>
            </p:cNvPr>
            <p:cNvSpPr txBox="1">
              <a:spLocks noChangeArrowheads="1"/>
            </p:cNvSpPr>
            <p:nvPr/>
          </p:nvSpPr>
          <p:spPr bwMode="auto">
            <a:xfrm>
              <a:off x="2494806" y="3775949"/>
              <a:ext cx="162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2000" b="1">
                  <a:latin typeface="Lucida Fax" panose="02060602050505020204" pitchFamily="18" charset="0"/>
                  <a:ea typeface="微软雅黑" panose="020B0503020204020204" pitchFamily="34" charset="-122"/>
                  <a:cs typeface="Times New Roman" pitchFamily="18" charset="0"/>
                </a:rPr>
                <a:t>25 50</a:t>
              </a:r>
              <a:r>
                <a:rPr lang="en-US" altLang="zh-CN" sz="2000" b="1">
                  <a:latin typeface="Lucida Fax" panose="02060602050505020204" pitchFamily="18" charset="0"/>
                  <a:ea typeface="微软雅黑" pitchFamily="34" charset="-122"/>
                </a:rPr>
                <a:t> </a:t>
              </a:r>
              <a:endParaRPr lang="en-US" altLang="zh-CN" sz="2000" b="1" dirty="0">
                <a:latin typeface="Lucida Fax" panose="02060602050505020204" pitchFamily="18" charset="0"/>
                <a:ea typeface="微软雅黑" pitchFamily="34" charset="-122"/>
              </a:endParaRPr>
            </a:p>
          </p:txBody>
        </p:sp>
      </p:grpSp>
    </p:spTree>
    <p:extLst>
      <p:ext uri="{BB962C8B-B14F-4D97-AF65-F5344CB8AC3E}">
        <p14:creationId xmlns:p14="http://schemas.microsoft.com/office/powerpoint/2010/main" val="9323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14.2 </a:t>
            </a:r>
            <a:r>
              <a:rPr lang="zh-CN" altLang="en-US" sz="2800" dirty="0"/>
              <a:t>索引的定义和基本概念</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Rectangle 3">
            <a:extLst>
              <a:ext uri="{FF2B5EF4-FFF2-40B4-BE49-F238E27FC236}">
                <a16:creationId xmlns:a16="http://schemas.microsoft.com/office/drawing/2014/main" id="{1B10A2CB-A40C-6D4D-A13D-20CFB4404C8E}"/>
              </a:ext>
            </a:extLst>
          </p:cNvPr>
          <p:cNvSpPr txBox="1">
            <a:spLocks noChangeArrowheads="1"/>
          </p:cNvSpPr>
          <p:nvPr/>
        </p:nvSpPr>
        <p:spPr>
          <a:xfrm>
            <a:off x="1284601" y="1561781"/>
            <a:ext cx="8942782" cy="304960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342900" algn="just" eaLnBrk="0" fontAlgn="base" hangingPunct="0">
              <a:lnSpc>
                <a:spcPct val="150000"/>
              </a:lnSpc>
              <a:spcAft>
                <a:spcPct val="0"/>
              </a:spcAft>
              <a:buClr>
                <a:schemeClr val="tx1"/>
              </a:buClr>
              <a:buFont typeface="Arial" panose="020B0604020202020204" pitchFamily="34" charset="0"/>
              <a:buChar char="•"/>
              <a:defRPr/>
            </a:pPr>
            <a:r>
              <a:rPr lang="zh-CN" altLang="en-US" sz="3000" b="1" dirty="0">
                <a:latin typeface="+mj-ea"/>
                <a:ea typeface="+mj-ea"/>
              </a:rPr>
              <a:t>输入顺序文件</a:t>
            </a:r>
            <a:r>
              <a:rPr lang="en-US" altLang="zh-CN" sz="3000" b="1" dirty="0">
                <a:latin typeface="+mj-ea"/>
                <a:ea typeface="+mj-ea"/>
              </a:rPr>
              <a:t>( entry-sequenced file )</a:t>
            </a:r>
          </a:p>
          <a:p>
            <a:pPr algn="just" eaLnBrk="0" fontAlgn="base" hangingPunct="0">
              <a:lnSpc>
                <a:spcPct val="150000"/>
              </a:lnSpc>
              <a:spcAft>
                <a:spcPct val="0"/>
              </a:spcAft>
              <a:buClr>
                <a:schemeClr val="tx1"/>
              </a:buClr>
              <a:defRPr/>
            </a:pPr>
            <a:r>
              <a:rPr lang="en-US" altLang="zh-CN" sz="2400" dirty="0"/>
              <a:t>	</a:t>
            </a:r>
            <a:r>
              <a:rPr lang="zh-CN" altLang="en-US" sz="2400" b="1" dirty="0"/>
              <a:t>按照记录进入系统的顺序存储记录</a:t>
            </a:r>
            <a:endParaRPr lang="en-US" altLang="zh-CN" sz="2400" b="1" dirty="0">
              <a:latin typeface="+mn-lt"/>
              <a:ea typeface="+mn-ea"/>
            </a:endParaRPr>
          </a:p>
          <a:p>
            <a:pPr lvl="2" indent="-342900" algn="just" eaLnBrk="0" fontAlgn="base" hangingPunct="0">
              <a:lnSpc>
                <a:spcPct val="150000"/>
              </a:lnSpc>
              <a:spcAft>
                <a:spcPct val="0"/>
              </a:spcAft>
              <a:buClr>
                <a:schemeClr val="tx1"/>
              </a:buClr>
              <a:buFont typeface="Arial" panose="020B0604020202020204" pitchFamily="34" charset="0"/>
              <a:buChar char="•"/>
              <a:defRPr/>
            </a:pPr>
            <a:r>
              <a:rPr lang="zh-CN" altLang="en-US" sz="2400" dirty="0">
                <a:latin typeface="+mn-ea"/>
              </a:rPr>
              <a:t>输入顺序文件相当于一个磁盘中未排序的线性表</a:t>
            </a:r>
            <a:endParaRPr lang="en-US" altLang="zh-CN" sz="2400" dirty="0">
              <a:latin typeface="+mn-ea"/>
            </a:endParaRPr>
          </a:p>
          <a:p>
            <a:pPr lvl="2" indent="-342900" algn="just" eaLnBrk="0" fontAlgn="base" hangingPunct="0">
              <a:lnSpc>
                <a:spcPct val="150000"/>
              </a:lnSpc>
              <a:spcAft>
                <a:spcPct val="0"/>
              </a:spcAft>
              <a:buClr>
                <a:schemeClr val="tx1"/>
              </a:buClr>
              <a:buFont typeface="Arial" panose="020B0604020202020204" pitchFamily="34" charset="0"/>
              <a:buChar char="•"/>
              <a:defRPr/>
            </a:pPr>
            <a:r>
              <a:rPr lang="zh-CN" altLang="en-US" sz="2400" dirty="0">
                <a:latin typeface="+mn-ea"/>
              </a:rPr>
              <a:t>因此不支持高效率的检索</a:t>
            </a:r>
          </a:p>
          <a:p>
            <a:pPr>
              <a:defRPr/>
            </a:pPr>
            <a:endParaRPr lang="en-US" altLang="zh-CN" sz="1800" dirty="0"/>
          </a:p>
        </p:txBody>
      </p:sp>
    </p:spTree>
    <p:extLst>
      <p:ext uri="{BB962C8B-B14F-4D97-AF65-F5344CB8AC3E}">
        <p14:creationId xmlns:p14="http://schemas.microsoft.com/office/powerpoint/2010/main" val="434243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8" name="标题 1">
            <a:extLst>
              <a:ext uri="{FF2B5EF4-FFF2-40B4-BE49-F238E27FC236}">
                <a16:creationId xmlns:a16="http://schemas.microsoft.com/office/drawing/2014/main" id="{94106EC8-356F-6D4B-A056-BCFF25CE3DD9}"/>
              </a:ext>
            </a:extLst>
          </p:cNvPr>
          <p:cNvSpPr txBox="1">
            <a:spLocks/>
          </p:cNvSpPr>
          <p:nvPr/>
        </p:nvSpPr>
        <p:spPr>
          <a:xfrm>
            <a:off x="2172057" y="814671"/>
            <a:ext cx="7847885" cy="808225"/>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en-US" altLang="zh-CN" sz="3600" dirty="0">
                <a:cs typeface="Times New Roman" pitchFamily="18" charset="0"/>
              </a:rPr>
              <a:t>5 </a:t>
            </a:r>
            <a:r>
              <a:rPr lang="zh-CN" altLang="en-US" sz="3600" dirty="0">
                <a:cs typeface="Times New Roman" pitchFamily="18" charset="0"/>
              </a:rPr>
              <a:t>阶 </a:t>
            </a:r>
            <a:r>
              <a:rPr lang="en-US" altLang="zh-CN" sz="3600" dirty="0">
                <a:cs typeface="Times New Roman" pitchFamily="18" charset="0"/>
              </a:rPr>
              <a:t>B </a:t>
            </a:r>
            <a:r>
              <a:rPr lang="zh-CN" altLang="en-US" sz="3600" dirty="0">
                <a:cs typeface="Times New Roman" pitchFamily="18" charset="0"/>
              </a:rPr>
              <a:t>树删除示例</a:t>
            </a:r>
          </a:p>
        </p:txBody>
      </p:sp>
      <p:sp>
        <p:nvSpPr>
          <p:cNvPr id="49" name="Text Box 4">
            <a:extLst>
              <a:ext uri="{FF2B5EF4-FFF2-40B4-BE49-F238E27FC236}">
                <a16:creationId xmlns:a16="http://schemas.microsoft.com/office/drawing/2014/main" id="{4B11B952-1EA3-42F2-956D-E3C4F98B9D2A}"/>
              </a:ext>
            </a:extLst>
          </p:cNvPr>
          <p:cNvSpPr txBox="1">
            <a:spLocks noChangeArrowheads="1"/>
          </p:cNvSpPr>
          <p:nvPr/>
        </p:nvSpPr>
        <p:spPr bwMode="auto">
          <a:xfrm>
            <a:off x="813796" y="5406690"/>
            <a:ext cx="8429625" cy="489063"/>
          </a:xfrm>
          <a:prstGeom prst="rect">
            <a:avLst/>
          </a:prstGeom>
          <a:solidFill>
            <a:srgbClr val="FFFFFF"/>
          </a:solidFill>
          <a:ln w="22225">
            <a:solidFill>
              <a:srgbClr val="FFFFFF"/>
            </a:solidFill>
            <a:miter lim="800000"/>
            <a:headEnd/>
            <a:tailEnd/>
          </a:ln>
        </p:spPr>
        <p:txBody>
          <a:bodyPr/>
          <a:lstStyle/>
          <a:p>
            <a:pPr algn="just">
              <a:spcBef>
                <a:spcPts val="600"/>
              </a:spcBef>
            </a:pPr>
            <a:r>
              <a:rPr lang="en-US" altLang="zh-CN" sz="2400">
                <a:latin typeface="Lucida Fax" panose="02060602050505020204" pitchFamily="18" charset="0"/>
                <a:ea typeface="微软雅黑" panose="020B0503020204020204" pitchFamily="34" charset="-122"/>
                <a:cs typeface="Times New Roman" pitchFamily="18" charset="0"/>
              </a:rPr>
              <a:t>  </a:t>
            </a:r>
            <a:r>
              <a:rPr lang="zh-CN" altLang="en-US" sz="2400">
                <a:latin typeface="Lucida Fax" panose="02060602050505020204" pitchFamily="18" charset="0"/>
                <a:ea typeface="微软雅黑" panose="020B0503020204020204" pitchFamily="34" charset="-122"/>
                <a:cs typeface="Times New Roman" pitchFamily="18" charset="0"/>
              </a:rPr>
              <a:t>删除</a:t>
            </a:r>
            <a:r>
              <a:rPr lang="en-US" altLang="zh-CN">
                <a:latin typeface="Lucida Fax" panose="02060602050505020204" pitchFamily="18" charset="0"/>
                <a:ea typeface="微软雅黑" panose="020B0503020204020204" pitchFamily="34" charset="-122"/>
                <a:cs typeface="Times New Roman" pitchFamily="18" charset="0"/>
              </a:rPr>
              <a:t>92</a:t>
            </a:r>
            <a:r>
              <a:rPr lang="zh-CN" altLang="en-US" sz="2400">
                <a:latin typeface="Lucida Fax" panose="02060602050505020204" pitchFamily="18" charset="0"/>
                <a:ea typeface="微软雅黑" panose="020B0503020204020204" pitchFamily="34" charset="-122"/>
                <a:cs typeface="Times New Roman" pitchFamily="18" charset="0"/>
              </a:rPr>
              <a:t>，</a:t>
            </a:r>
            <a:r>
              <a:rPr lang="zh-CN" altLang="en-US" sz="2400" dirty="0">
                <a:latin typeface="Lucida Fax" panose="02060602050505020204" pitchFamily="18" charset="0"/>
                <a:ea typeface="微软雅黑" panose="020B0503020204020204" pitchFamily="34" charset="-122"/>
                <a:cs typeface="Times New Roman" pitchFamily="18" charset="0"/>
              </a:rPr>
              <a:t>先与后继交换，删后下溢出，向左邻借关键码</a:t>
            </a:r>
            <a:r>
              <a:rPr lang="zh-CN" altLang="en-US" sz="1600" dirty="0">
                <a:latin typeface="Lucida Fax" panose="02060602050505020204" pitchFamily="18" charset="0"/>
                <a:ea typeface="微软雅黑" panose="020B0503020204020204" pitchFamily="34" charset="-122"/>
                <a:cs typeface="Times New Roman" pitchFamily="18" charset="0"/>
              </a:rPr>
              <a:t> </a:t>
            </a:r>
          </a:p>
        </p:txBody>
      </p:sp>
      <p:sp>
        <p:nvSpPr>
          <p:cNvPr id="50" name="Text Box 21">
            <a:extLst>
              <a:ext uri="{FF2B5EF4-FFF2-40B4-BE49-F238E27FC236}">
                <a16:creationId xmlns:a16="http://schemas.microsoft.com/office/drawing/2014/main" id="{20F49EC1-D220-49A5-93A0-0951D9EEADED}"/>
              </a:ext>
            </a:extLst>
          </p:cNvPr>
          <p:cNvSpPr txBox="1">
            <a:spLocks noChangeArrowheads="1"/>
          </p:cNvSpPr>
          <p:nvPr/>
        </p:nvSpPr>
        <p:spPr bwMode="auto">
          <a:xfrm>
            <a:off x="6172932" y="3320232"/>
            <a:ext cx="1440000" cy="360000"/>
          </a:xfrm>
          <a:prstGeom prst="rect">
            <a:avLst/>
          </a:prstGeom>
          <a:solidFill>
            <a:srgbClr val="FFFFFF"/>
          </a:solidFill>
          <a:ln w="22225">
            <a:solidFill>
              <a:srgbClr val="000000"/>
            </a:solidFill>
            <a:miter lim="800000"/>
            <a:headEnd/>
            <a:tailEnd/>
          </a:ln>
        </p:spPr>
        <p:txBody>
          <a:bodyPr/>
          <a:lstStyle/>
          <a:p>
            <a:pPr algn="ct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96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51" name="Text Box 21">
            <a:extLst>
              <a:ext uri="{FF2B5EF4-FFF2-40B4-BE49-F238E27FC236}">
                <a16:creationId xmlns:a16="http://schemas.microsoft.com/office/drawing/2014/main" id="{2D802158-0AF4-4DCD-8D2A-090AFFC05C3B}"/>
              </a:ext>
            </a:extLst>
          </p:cNvPr>
          <p:cNvSpPr txBox="1">
            <a:spLocks noChangeArrowheads="1"/>
          </p:cNvSpPr>
          <p:nvPr/>
        </p:nvSpPr>
        <p:spPr bwMode="auto">
          <a:xfrm>
            <a:off x="1997187" y="3393274"/>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25  50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52" name="Text Box 21">
            <a:extLst>
              <a:ext uri="{FF2B5EF4-FFF2-40B4-BE49-F238E27FC236}">
                <a16:creationId xmlns:a16="http://schemas.microsoft.com/office/drawing/2014/main" id="{298A45BE-1B39-4911-B5CE-C247C09FD304}"/>
              </a:ext>
            </a:extLst>
          </p:cNvPr>
          <p:cNvSpPr txBox="1">
            <a:spLocks noChangeArrowheads="1"/>
          </p:cNvSpPr>
          <p:nvPr/>
        </p:nvSpPr>
        <p:spPr bwMode="auto">
          <a:xfrm>
            <a:off x="4163420" y="2095986"/>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80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53" name="Line 12">
            <a:extLst>
              <a:ext uri="{FF2B5EF4-FFF2-40B4-BE49-F238E27FC236}">
                <a16:creationId xmlns:a16="http://schemas.microsoft.com/office/drawing/2014/main" id="{D813F455-78A6-4636-86D5-5ACE831BB3EA}"/>
              </a:ext>
            </a:extLst>
          </p:cNvPr>
          <p:cNvSpPr>
            <a:spLocks noChangeShapeType="1"/>
          </p:cNvSpPr>
          <p:nvPr/>
        </p:nvSpPr>
        <p:spPr bwMode="auto">
          <a:xfrm flipH="1">
            <a:off x="2716324" y="2455985"/>
            <a:ext cx="1447095" cy="937287"/>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4" name="Line 11">
            <a:extLst>
              <a:ext uri="{FF2B5EF4-FFF2-40B4-BE49-F238E27FC236}">
                <a16:creationId xmlns:a16="http://schemas.microsoft.com/office/drawing/2014/main" id="{6901B559-0681-45A1-84CA-9C7AE32EC232}"/>
              </a:ext>
            </a:extLst>
          </p:cNvPr>
          <p:cNvSpPr>
            <a:spLocks noChangeShapeType="1"/>
          </p:cNvSpPr>
          <p:nvPr/>
        </p:nvSpPr>
        <p:spPr bwMode="auto">
          <a:xfrm>
            <a:off x="4732588" y="2455985"/>
            <a:ext cx="1807320" cy="864247"/>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5" name="Line 10">
            <a:extLst>
              <a:ext uri="{FF2B5EF4-FFF2-40B4-BE49-F238E27FC236}">
                <a16:creationId xmlns:a16="http://schemas.microsoft.com/office/drawing/2014/main" id="{6505B02A-B808-4FBE-9A60-1B6CBF1D7EFF}"/>
              </a:ext>
            </a:extLst>
          </p:cNvPr>
          <p:cNvSpPr>
            <a:spLocks noChangeShapeType="1"/>
          </p:cNvSpPr>
          <p:nvPr/>
        </p:nvSpPr>
        <p:spPr bwMode="auto">
          <a:xfrm flipH="1">
            <a:off x="1060561" y="3753273"/>
            <a:ext cx="972482" cy="1296145"/>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6" name="Line 9">
            <a:extLst>
              <a:ext uri="{FF2B5EF4-FFF2-40B4-BE49-F238E27FC236}">
                <a16:creationId xmlns:a16="http://schemas.microsoft.com/office/drawing/2014/main" id="{5464FD3D-43E0-4871-BB4E-4D37504D4D09}"/>
              </a:ext>
            </a:extLst>
          </p:cNvPr>
          <p:cNvSpPr>
            <a:spLocks noChangeShapeType="1"/>
          </p:cNvSpPr>
          <p:nvPr/>
        </p:nvSpPr>
        <p:spPr bwMode="auto">
          <a:xfrm>
            <a:off x="2365487" y="3759119"/>
            <a:ext cx="134938" cy="1361754"/>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7" name="Line 8">
            <a:extLst>
              <a:ext uri="{FF2B5EF4-FFF2-40B4-BE49-F238E27FC236}">
                <a16:creationId xmlns:a16="http://schemas.microsoft.com/office/drawing/2014/main" id="{F27DC7E3-C9D2-4C42-9272-164DE1275353}"/>
              </a:ext>
            </a:extLst>
          </p:cNvPr>
          <p:cNvSpPr>
            <a:spLocks noChangeShapeType="1"/>
          </p:cNvSpPr>
          <p:nvPr/>
        </p:nvSpPr>
        <p:spPr bwMode="auto">
          <a:xfrm>
            <a:off x="2734113" y="3759119"/>
            <a:ext cx="1134738" cy="1361754"/>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8" name="Line 7">
            <a:extLst>
              <a:ext uri="{FF2B5EF4-FFF2-40B4-BE49-F238E27FC236}">
                <a16:creationId xmlns:a16="http://schemas.microsoft.com/office/drawing/2014/main" id="{647623B9-29E4-4646-BB28-350BED58B0AC}"/>
              </a:ext>
            </a:extLst>
          </p:cNvPr>
          <p:cNvSpPr>
            <a:spLocks noChangeShapeType="1"/>
          </p:cNvSpPr>
          <p:nvPr/>
        </p:nvSpPr>
        <p:spPr bwMode="auto">
          <a:xfrm flipH="1">
            <a:off x="6096923" y="3688303"/>
            <a:ext cx="139531" cy="1405718"/>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59" name="Line 6">
            <a:extLst>
              <a:ext uri="{FF2B5EF4-FFF2-40B4-BE49-F238E27FC236}">
                <a16:creationId xmlns:a16="http://schemas.microsoft.com/office/drawing/2014/main" id="{BC24B28C-FFA5-45D4-B99B-A7E64C1A8512}"/>
              </a:ext>
            </a:extLst>
          </p:cNvPr>
          <p:cNvSpPr>
            <a:spLocks noChangeShapeType="1"/>
          </p:cNvSpPr>
          <p:nvPr/>
        </p:nvSpPr>
        <p:spPr bwMode="auto">
          <a:xfrm>
            <a:off x="6748996" y="3680232"/>
            <a:ext cx="546562" cy="1369187"/>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60" name="Line 5">
            <a:extLst>
              <a:ext uri="{FF2B5EF4-FFF2-40B4-BE49-F238E27FC236}">
                <a16:creationId xmlns:a16="http://schemas.microsoft.com/office/drawing/2014/main" id="{B7F4BFFF-56B7-4F20-A06F-1BDEB2732C32}"/>
              </a:ext>
            </a:extLst>
          </p:cNvPr>
          <p:cNvSpPr>
            <a:spLocks noChangeShapeType="1"/>
          </p:cNvSpPr>
          <p:nvPr/>
        </p:nvSpPr>
        <p:spPr bwMode="auto">
          <a:xfrm>
            <a:off x="7151889" y="3679505"/>
            <a:ext cx="1691482" cy="1369914"/>
          </a:xfrm>
          <a:prstGeom prst="line">
            <a:avLst/>
          </a:prstGeom>
          <a:noFill/>
          <a:ln w="22225">
            <a:solidFill>
              <a:srgbClr val="000000"/>
            </a:solidFill>
            <a:round/>
            <a:headEnd/>
            <a:tailEnd/>
          </a:ln>
        </p:spPr>
        <p:txBody>
          <a:bodyPr/>
          <a:lstStyle/>
          <a:p>
            <a:endParaRPr lang="zh-CN" altLang="en-US" sz="2800">
              <a:latin typeface="Lucida Fax" panose="02060602050505020204" pitchFamily="18" charset="0"/>
              <a:cs typeface="Times New Roman" pitchFamily="18" charset="0"/>
            </a:endParaRPr>
          </a:p>
        </p:txBody>
      </p:sp>
      <p:sp>
        <p:nvSpPr>
          <p:cNvPr id="61" name="Text Box 41">
            <a:extLst>
              <a:ext uri="{FF2B5EF4-FFF2-40B4-BE49-F238E27FC236}">
                <a16:creationId xmlns:a16="http://schemas.microsoft.com/office/drawing/2014/main" id="{F3A54612-4009-4347-8EE6-750D028C5718}"/>
              </a:ext>
            </a:extLst>
          </p:cNvPr>
          <p:cNvSpPr txBox="1">
            <a:spLocks noChangeArrowheads="1"/>
          </p:cNvSpPr>
          <p:nvPr/>
        </p:nvSpPr>
        <p:spPr bwMode="auto">
          <a:xfrm>
            <a:off x="4560865" y="1600571"/>
            <a:ext cx="682625" cy="519232"/>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a</a:t>
            </a:r>
          </a:p>
        </p:txBody>
      </p:sp>
      <p:sp>
        <p:nvSpPr>
          <p:cNvPr id="62" name="Text Box 43">
            <a:extLst>
              <a:ext uri="{FF2B5EF4-FFF2-40B4-BE49-F238E27FC236}">
                <a16:creationId xmlns:a16="http://schemas.microsoft.com/office/drawing/2014/main" id="{E8F7F358-0269-47FA-8113-28968C72BC96}"/>
              </a:ext>
            </a:extLst>
          </p:cNvPr>
          <p:cNvSpPr txBox="1">
            <a:spLocks noChangeArrowheads="1"/>
          </p:cNvSpPr>
          <p:nvPr/>
        </p:nvSpPr>
        <p:spPr bwMode="auto">
          <a:xfrm>
            <a:off x="6612933" y="2754771"/>
            <a:ext cx="682625" cy="519232"/>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c</a:t>
            </a:r>
          </a:p>
        </p:txBody>
      </p:sp>
      <p:sp>
        <p:nvSpPr>
          <p:cNvPr id="63" name="Text Box 44">
            <a:extLst>
              <a:ext uri="{FF2B5EF4-FFF2-40B4-BE49-F238E27FC236}">
                <a16:creationId xmlns:a16="http://schemas.microsoft.com/office/drawing/2014/main" id="{683B0BD0-DED0-445B-8C22-FABF9713E381}"/>
              </a:ext>
            </a:extLst>
          </p:cNvPr>
          <p:cNvSpPr txBox="1">
            <a:spLocks noChangeArrowheads="1"/>
          </p:cNvSpPr>
          <p:nvPr/>
        </p:nvSpPr>
        <p:spPr bwMode="auto">
          <a:xfrm>
            <a:off x="2524655" y="4519386"/>
            <a:ext cx="681038" cy="519233"/>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e</a:t>
            </a:r>
          </a:p>
        </p:txBody>
      </p:sp>
      <p:sp>
        <p:nvSpPr>
          <p:cNvPr id="64" name="Text Box 45">
            <a:extLst>
              <a:ext uri="{FF2B5EF4-FFF2-40B4-BE49-F238E27FC236}">
                <a16:creationId xmlns:a16="http://schemas.microsoft.com/office/drawing/2014/main" id="{593E78B9-5234-44DE-9220-239DF4A75AEF}"/>
              </a:ext>
            </a:extLst>
          </p:cNvPr>
          <p:cNvSpPr txBox="1">
            <a:spLocks noChangeArrowheads="1"/>
          </p:cNvSpPr>
          <p:nvPr/>
        </p:nvSpPr>
        <p:spPr bwMode="auto">
          <a:xfrm>
            <a:off x="558912" y="4544478"/>
            <a:ext cx="682625" cy="519233"/>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d</a:t>
            </a:r>
          </a:p>
        </p:txBody>
      </p:sp>
      <p:sp>
        <p:nvSpPr>
          <p:cNvPr id="65" name="Text Box 46">
            <a:extLst>
              <a:ext uri="{FF2B5EF4-FFF2-40B4-BE49-F238E27FC236}">
                <a16:creationId xmlns:a16="http://schemas.microsoft.com/office/drawing/2014/main" id="{C1FADAD1-007B-49C5-A256-E802C1791BCF}"/>
              </a:ext>
            </a:extLst>
          </p:cNvPr>
          <p:cNvSpPr txBox="1">
            <a:spLocks noChangeArrowheads="1"/>
          </p:cNvSpPr>
          <p:nvPr/>
        </p:nvSpPr>
        <p:spPr bwMode="auto">
          <a:xfrm>
            <a:off x="4125466" y="4532760"/>
            <a:ext cx="682625" cy="519233"/>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f</a:t>
            </a:r>
          </a:p>
        </p:txBody>
      </p:sp>
      <p:sp>
        <p:nvSpPr>
          <p:cNvPr id="66" name="Text Box 47">
            <a:extLst>
              <a:ext uri="{FF2B5EF4-FFF2-40B4-BE49-F238E27FC236}">
                <a16:creationId xmlns:a16="http://schemas.microsoft.com/office/drawing/2014/main" id="{AD7F5685-1867-47E9-88F8-2B731222B15E}"/>
              </a:ext>
            </a:extLst>
          </p:cNvPr>
          <p:cNvSpPr txBox="1">
            <a:spLocks noChangeArrowheads="1"/>
          </p:cNvSpPr>
          <p:nvPr/>
        </p:nvSpPr>
        <p:spPr bwMode="auto">
          <a:xfrm>
            <a:off x="5402731" y="4449206"/>
            <a:ext cx="682625" cy="519232"/>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g</a:t>
            </a:r>
          </a:p>
        </p:txBody>
      </p:sp>
      <p:sp>
        <p:nvSpPr>
          <p:cNvPr id="67" name="Text Box 48">
            <a:extLst>
              <a:ext uri="{FF2B5EF4-FFF2-40B4-BE49-F238E27FC236}">
                <a16:creationId xmlns:a16="http://schemas.microsoft.com/office/drawing/2014/main" id="{B9FB5CD7-AD78-4DEA-9752-06B1B83CB7D0}"/>
              </a:ext>
            </a:extLst>
          </p:cNvPr>
          <p:cNvSpPr txBox="1">
            <a:spLocks noChangeArrowheads="1"/>
          </p:cNvSpPr>
          <p:nvPr/>
        </p:nvSpPr>
        <p:spPr bwMode="auto">
          <a:xfrm>
            <a:off x="7178888" y="4515483"/>
            <a:ext cx="682625" cy="519233"/>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 h</a:t>
            </a:r>
          </a:p>
        </p:txBody>
      </p:sp>
      <p:sp>
        <p:nvSpPr>
          <p:cNvPr id="68" name="Text Box 49">
            <a:extLst>
              <a:ext uri="{FF2B5EF4-FFF2-40B4-BE49-F238E27FC236}">
                <a16:creationId xmlns:a16="http://schemas.microsoft.com/office/drawing/2014/main" id="{413C11AE-8BD2-4766-8A84-0E74E58B2FE5}"/>
              </a:ext>
            </a:extLst>
          </p:cNvPr>
          <p:cNvSpPr txBox="1">
            <a:spLocks noChangeArrowheads="1"/>
          </p:cNvSpPr>
          <p:nvPr/>
        </p:nvSpPr>
        <p:spPr bwMode="auto">
          <a:xfrm>
            <a:off x="2140063" y="2888332"/>
            <a:ext cx="682625" cy="519232"/>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cs typeface="Times New Roman" pitchFamily="18" charset="0"/>
              </a:rPr>
              <a:t>b</a:t>
            </a:r>
          </a:p>
        </p:txBody>
      </p:sp>
      <p:sp>
        <p:nvSpPr>
          <p:cNvPr id="69" name="Text Box 50">
            <a:extLst>
              <a:ext uri="{FF2B5EF4-FFF2-40B4-BE49-F238E27FC236}">
                <a16:creationId xmlns:a16="http://schemas.microsoft.com/office/drawing/2014/main" id="{1663D251-A8EB-4043-8594-9DF7939AEAEA}"/>
              </a:ext>
            </a:extLst>
          </p:cNvPr>
          <p:cNvSpPr txBox="1">
            <a:spLocks noChangeArrowheads="1"/>
          </p:cNvSpPr>
          <p:nvPr/>
        </p:nvSpPr>
        <p:spPr bwMode="auto">
          <a:xfrm>
            <a:off x="8918600" y="4511423"/>
            <a:ext cx="682625" cy="519233"/>
          </a:xfrm>
          <a:prstGeom prst="rect">
            <a:avLst/>
          </a:prstGeom>
          <a:noFill/>
          <a:ln w="22225">
            <a:noFill/>
            <a:miter lim="800000"/>
            <a:headEnd/>
            <a:tailEnd/>
          </a:ln>
        </p:spPr>
        <p:txBody>
          <a:bodyPr>
            <a:spAutoFit/>
          </a:bodyPr>
          <a:lstStyle/>
          <a:p>
            <a:pPr>
              <a:spcBef>
                <a:spcPct val="600000"/>
              </a:spcBef>
            </a:pPr>
            <a:r>
              <a:rPr lang="en-US" altLang="zh-CN" sz="2800" b="1" dirty="0" err="1">
                <a:latin typeface="Lucida Fax" panose="02060602050505020204" pitchFamily="18" charset="0"/>
                <a:ea typeface="微软雅黑" panose="020B0503020204020204" pitchFamily="34" charset="-122"/>
                <a:cs typeface="Times New Roman" pitchFamily="18" charset="0"/>
              </a:rPr>
              <a:t>i</a:t>
            </a:r>
            <a:endParaRPr lang="en-US" altLang="zh-CN" sz="2800" b="1" dirty="0">
              <a:latin typeface="Lucida Fax" panose="02060602050505020204" pitchFamily="18" charset="0"/>
              <a:ea typeface="微软雅黑" panose="020B0503020204020204" pitchFamily="34" charset="-122"/>
              <a:cs typeface="Times New Roman" pitchFamily="18" charset="0"/>
            </a:endParaRPr>
          </a:p>
        </p:txBody>
      </p:sp>
      <p:sp>
        <p:nvSpPr>
          <p:cNvPr id="70" name="Text Box 21">
            <a:extLst>
              <a:ext uri="{FF2B5EF4-FFF2-40B4-BE49-F238E27FC236}">
                <a16:creationId xmlns:a16="http://schemas.microsoft.com/office/drawing/2014/main" id="{1900E3F8-16B8-400A-99F7-8902D724E53F}"/>
              </a:ext>
            </a:extLst>
          </p:cNvPr>
          <p:cNvSpPr txBox="1">
            <a:spLocks noChangeArrowheads="1"/>
          </p:cNvSpPr>
          <p:nvPr/>
        </p:nvSpPr>
        <p:spPr bwMode="auto">
          <a:xfrm>
            <a:off x="484300" y="5049418"/>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11 15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71" name="Text Box 21">
            <a:extLst>
              <a:ext uri="{FF2B5EF4-FFF2-40B4-BE49-F238E27FC236}">
                <a16:creationId xmlns:a16="http://schemas.microsoft.com/office/drawing/2014/main" id="{36CE8D51-0356-4A41-A431-E3B1917CB514}"/>
              </a:ext>
            </a:extLst>
          </p:cNvPr>
          <p:cNvSpPr txBox="1">
            <a:spLocks noChangeArrowheads="1"/>
          </p:cNvSpPr>
          <p:nvPr/>
        </p:nvSpPr>
        <p:spPr bwMode="auto">
          <a:xfrm>
            <a:off x="1996628" y="5049418"/>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35 43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72" name="Text Box 21">
            <a:extLst>
              <a:ext uri="{FF2B5EF4-FFF2-40B4-BE49-F238E27FC236}">
                <a16:creationId xmlns:a16="http://schemas.microsoft.com/office/drawing/2014/main" id="{551BAE3E-D3A2-4087-B746-49F7C94F2DAA}"/>
              </a:ext>
            </a:extLst>
          </p:cNvPr>
          <p:cNvSpPr txBox="1">
            <a:spLocks noChangeArrowheads="1"/>
          </p:cNvSpPr>
          <p:nvPr/>
        </p:nvSpPr>
        <p:spPr bwMode="auto">
          <a:xfrm>
            <a:off x="3508796" y="5049418"/>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61  65  70</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73" name="Text Box 21">
            <a:extLst>
              <a:ext uri="{FF2B5EF4-FFF2-40B4-BE49-F238E27FC236}">
                <a16:creationId xmlns:a16="http://schemas.microsoft.com/office/drawing/2014/main" id="{75A34D39-3723-498D-B9C2-46A26AD827F4}"/>
              </a:ext>
            </a:extLst>
          </p:cNvPr>
          <p:cNvSpPr txBox="1">
            <a:spLocks noChangeArrowheads="1"/>
          </p:cNvSpPr>
          <p:nvPr/>
        </p:nvSpPr>
        <p:spPr bwMode="auto">
          <a:xfrm>
            <a:off x="5144248" y="5038619"/>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spc="-150">
                <a:latin typeface="Lucida Fax" panose="02060602050505020204" pitchFamily="18" charset="0"/>
                <a:ea typeface="微软雅黑" panose="020B0503020204020204" pitchFamily="34" charset="-122"/>
                <a:cs typeface="Times New Roman" pitchFamily="18" charset="0"/>
              </a:rPr>
              <a:t>81   85   86</a:t>
            </a:r>
            <a:endParaRPr lang="en-US" altLang="zh-CN" sz="1400" b="1" spc="-150" dirty="0">
              <a:latin typeface="Lucida Fax" panose="02060602050505020204" pitchFamily="18" charset="0"/>
              <a:ea typeface="微软雅黑" pitchFamily="34" charset="-122"/>
            </a:endParaRPr>
          </a:p>
        </p:txBody>
      </p:sp>
      <p:sp>
        <p:nvSpPr>
          <p:cNvPr id="74" name="Text Box 21">
            <a:extLst>
              <a:ext uri="{FF2B5EF4-FFF2-40B4-BE49-F238E27FC236}">
                <a16:creationId xmlns:a16="http://schemas.microsoft.com/office/drawing/2014/main" id="{40765A9D-5480-4363-BE56-FCE8BAAB33EB}"/>
              </a:ext>
            </a:extLst>
          </p:cNvPr>
          <p:cNvSpPr txBox="1">
            <a:spLocks noChangeArrowheads="1"/>
          </p:cNvSpPr>
          <p:nvPr/>
        </p:nvSpPr>
        <p:spPr bwMode="auto">
          <a:xfrm>
            <a:off x="6785068" y="5051679"/>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      95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75" name="Text Box 21">
            <a:extLst>
              <a:ext uri="{FF2B5EF4-FFF2-40B4-BE49-F238E27FC236}">
                <a16:creationId xmlns:a16="http://schemas.microsoft.com/office/drawing/2014/main" id="{47A9AC22-111B-4D82-B316-525E4EB68B7F}"/>
              </a:ext>
            </a:extLst>
          </p:cNvPr>
          <p:cNvSpPr txBox="1">
            <a:spLocks noChangeArrowheads="1"/>
          </p:cNvSpPr>
          <p:nvPr/>
        </p:nvSpPr>
        <p:spPr bwMode="auto">
          <a:xfrm>
            <a:off x="8461693" y="5030656"/>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97 98</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98" name="Text Box 30">
            <a:extLst>
              <a:ext uri="{FF2B5EF4-FFF2-40B4-BE49-F238E27FC236}">
                <a16:creationId xmlns:a16="http://schemas.microsoft.com/office/drawing/2014/main" id="{CBD690A3-809A-4191-9D2D-A3157A29FDDB}"/>
              </a:ext>
            </a:extLst>
          </p:cNvPr>
          <p:cNvSpPr txBox="1">
            <a:spLocks noChangeArrowheads="1"/>
          </p:cNvSpPr>
          <p:nvPr/>
        </p:nvSpPr>
        <p:spPr bwMode="auto">
          <a:xfrm>
            <a:off x="6293846" y="3322867"/>
            <a:ext cx="638174" cy="307777"/>
          </a:xfrm>
          <a:prstGeom prst="rect">
            <a:avLst/>
          </a:prstGeom>
          <a:noFill/>
          <a:ln w="22225">
            <a:noFill/>
            <a:miter lim="800000"/>
            <a:headEnd/>
            <a:tailEnd/>
          </a:ln>
        </p:spPr>
        <p:txBody>
          <a:bodyPr wrap="square">
            <a:spAutoFit/>
          </a:bodyPr>
          <a:lstStyle/>
          <a:p>
            <a:pPr>
              <a:spcBef>
                <a:spcPct val="600000"/>
              </a:spcBef>
            </a:pPr>
            <a:r>
              <a:rPr lang="en-US" altLang="zh-CN" sz="1400" b="1">
                <a:solidFill>
                  <a:srgbClr val="FF0000"/>
                </a:solidFill>
                <a:latin typeface="Lucida Fax" panose="02060602050505020204" pitchFamily="18" charset="0"/>
                <a:ea typeface="微软雅黑" panose="020B0503020204020204" pitchFamily="34" charset="-122"/>
                <a:cs typeface="Times New Roman" pitchFamily="18" charset="0"/>
              </a:rPr>
              <a:t>92</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99" name="Text Box 31">
            <a:extLst>
              <a:ext uri="{FF2B5EF4-FFF2-40B4-BE49-F238E27FC236}">
                <a16:creationId xmlns:a16="http://schemas.microsoft.com/office/drawing/2014/main" id="{B550858C-8A49-4522-B191-D220604D562C}"/>
              </a:ext>
            </a:extLst>
          </p:cNvPr>
          <p:cNvSpPr txBox="1">
            <a:spLocks noChangeArrowheads="1"/>
          </p:cNvSpPr>
          <p:nvPr/>
        </p:nvSpPr>
        <p:spPr bwMode="auto">
          <a:xfrm>
            <a:off x="6860703" y="5066233"/>
            <a:ext cx="608373" cy="307777"/>
          </a:xfrm>
          <a:prstGeom prst="rect">
            <a:avLst/>
          </a:prstGeom>
          <a:noFill/>
          <a:ln w="22225">
            <a:noFill/>
            <a:miter lim="800000"/>
            <a:headEnd/>
            <a:tailEnd/>
          </a:ln>
        </p:spPr>
        <p:txBody>
          <a:bodyPr wrap="square">
            <a:spAutoFit/>
          </a:bodyPr>
          <a:lstStyle/>
          <a:p>
            <a:pPr>
              <a:spcBef>
                <a:spcPct val="600000"/>
              </a:spcBef>
            </a:pPr>
            <a:r>
              <a:rPr lang="en-US" altLang="zh-CN" sz="1400" b="1">
                <a:solidFill>
                  <a:srgbClr val="FF0000"/>
                </a:solidFill>
                <a:latin typeface="Lucida Fax" panose="02060602050505020204" pitchFamily="18" charset="0"/>
                <a:ea typeface="微软雅黑" panose="020B0503020204020204" pitchFamily="34" charset="-122"/>
                <a:cs typeface="Times New Roman" pitchFamily="18" charset="0"/>
              </a:rPr>
              <a:t>94</a:t>
            </a:r>
            <a:r>
              <a:rPr lang="en-US" altLang="zh-CN" sz="1400" b="1">
                <a:latin typeface="Lucida Fax" panose="02060602050505020204" pitchFamily="18" charset="0"/>
                <a:ea typeface="微软雅黑" panose="020B0503020204020204" pitchFamily="34" charset="-122"/>
                <a:cs typeface="Times New Roman" pitchFamily="18" charset="0"/>
              </a:rPr>
              <a:t>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100" name="Text Box 32">
            <a:extLst>
              <a:ext uri="{FF2B5EF4-FFF2-40B4-BE49-F238E27FC236}">
                <a16:creationId xmlns:a16="http://schemas.microsoft.com/office/drawing/2014/main" id="{45C9777B-5009-4F99-800F-35260C6D681F}"/>
              </a:ext>
            </a:extLst>
          </p:cNvPr>
          <p:cNvSpPr txBox="1">
            <a:spLocks noChangeArrowheads="1"/>
          </p:cNvSpPr>
          <p:nvPr/>
        </p:nvSpPr>
        <p:spPr bwMode="auto">
          <a:xfrm>
            <a:off x="8672351" y="1549760"/>
            <a:ext cx="1657350" cy="400110"/>
          </a:xfrm>
          <a:prstGeom prst="rect">
            <a:avLst/>
          </a:prstGeom>
          <a:noFill/>
          <a:ln w="9525">
            <a:noFill/>
            <a:miter lim="800000"/>
            <a:headEnd/>
            <a:tailEnd/>
          </a:ln>
        </p:spPr>
        <p:txBody>
          <a:bodyPr>
            <a:spAutoFit/>
          </a:bodyPr>
          <a:lstStyle/>
          <a:p>
            <a:pPr>
              <a:spcBef>
                <a:spcPct val="600000"/>
              </a:spcBef>
            </a:pPr>
            <a:r>
              <a:rPr lang="zh-CN" altLang="en-US" sz="2000" dirty="0">
                <a:latin typeface="Lucida Fax" panose="02060602050505020204" pitchFamily="18" charset="0"/>
                <a:ea typeface="微软雅黑" panose="020B0503020204020204" pitchFamily="34" charset="-122"/>
                <a:cs typeface="Times New Roman" pitchFamily="18" charset="0"/>
              </a:rPr>
              <a:t>与后继交换</a:t>
            </a:r>
          </a:p>
        </p:txBody>
      </p:sp>
      <p:sp>
        <p:nvSpPr>
          <p:cNvPr id="101" name="Text Box 33">
            <a:extLst>
              <a:ext uri="{FF2B5EF4-FFF2-40B4-BE49-F238E27FC236}">
                <a16:creationId xmlns:a16="http://schemas.microsoft.com/office/drawing/2014/main" id="{D5297DDC-287A-4480-9E0F-7C1BDDD9BC06}"/>
              </a:ext>
            </a:extLst>
          </p:cNvPr>
          <p:cNvSpPr txBox="1">
            <a:spLocks noChangeArrowheads="1"/>
          </p:cNvSpPr>
          <p:nvPr/>
        </p:nvSpPr>
        <p:spPr bwMode="auto">
          <a:xfrm>
            <a:off x="8672351" y="1983248"/>
            <a:ext cx="2397125" cy="400110"/>
          </a:xfrm>
          <a:prstGeom prst="rect">
            <a:avLst/>
          </a:prstGeom>
          <a:noFill/>
          <a:ln w="22225">
            <a:solidFill>
              <a:schemeClr val="tx1"/>
            </a:solidFill>
            <a:miter lim="800000"/>
            <a:headEnd/>
            <a:tailEnd/>
          </a:ln>
        </p:spPr>
        <p:txBody>
          <a:bodyPr wrap="square">
            <a:spAutoFit/>
          </a:bodyPr>
          <a:lstStyle/>
          <a:p>
            <a:pPr>
              <a:spcBef>
                <a:spcPct val="600000"/>
              </a:spcBef>
            </a:pPr>
            <a:r>
              <a:rPr lang="zh-CN" altLang="en-US" sz="2000">
                <a:latin typeface="Lucida Fax" panose="02060602050505020204" pitchFamily="18" charset="0"/>
                <a:ea typeface="微软雅黑" panose="020B0503020204020204" pitchFamily="34" charset="-122"/>
                <a:cs typeface="Times New Roman" pitchFamily="18" charset="0"/>
              </a:rPr>
              <a:t>删除 </a:t>
            </a:r>
            <a:r>
              <a:rPr lang="en-US" altLang="zh-CN" sz="2000">
                <a:latin typeface="Lucida Fax" panose="02060602050505020204" pitchFamily="18" charset="0"/>
                <a:ea typeface="微软雅黑" panose="020B0503020204020204" pitchFamily="34" charset="-122"/>
                <a:cs typeface="Times New Roman" pitchFamily="18" charset="0"/>
              </a:rPr>
              <a:t>92 </a:t>
            </a:r>
            <a:r>
              <a:rPr lang="en-US" altLang="zh-CN" sz="2000" dirty="0">
                <a:latin typeface="Lucida Fax" panose="02060602050505020204" pitchFamily="18" charset="0"/>
                <a:ea typeface="微软雅黑" panose="020B0503020204020204" pitchFamily="34" charset="-122"/>
                <a:cs typeface="Times New Roman" pitchFamily="18" charset="0"/>
              </a:rPr>
              <a:t>, h </a:t>
            </a:r>
            <a:r>
              <a:rPr lang="zh-CN" altLang="en-US" sz="2000" dirty="0">
                <a:latin typeface="Lucida Fax" panose="02060602050505020204" pitchFamily="18" charset="0"/>
                <a:ea typeface="微软雅黑" panose="020B0503020204020204" pitchFamily="34" charset="-122"/>
                <a:cs typeface="Times New Roman" pitchFamily="18" charset="0"/>
              </a:rPr>
              <a:t>溢出</a:t>
            </a:r>
          </a:p>
        </p:txBody>
      </p:sp>
      <p:sp>
        <p:nvSpPr>
          <p:cNvPr id="102" name="Text Box 34">
            <a:extLst>
              <a:ext uri="{FF2B5EF4-FFF2-40B4-BE49-F238E27FC236}">
                <a16:creationId xmlns:a16="http://schemas.microsoft.com/office/drawing/2014/main" id="{A92A060A-389A-494A-B332-9F0E7770BD63}"/>
              </a:ext>
            </a:extLst>
          </p:cNvPr>
          <p:cNvSpPr txBox="1">
            <a:spLocks noChangeArrowheads="1"/>
          </p:cNvSpPr>
          <p:nvPr/>
        </p:nvSpPr>
        <p:spPr bwMode="auto">
          <a:xfrm>
            <a:off x="8743789" y="2415148"/>
            <a:ext cx="2124075" cy="400110"/>
          </a:xfrm>
          <a:prstGeom prst="rect">
            <a:avLst/>
          </a:prstGeom>
          <a:noFill/>
          <a:ln w="22225">
            <a:noFill/>
            <a:miter lim="800000"/>
            <a:headEnd/>
            <a:tailEnd/>
          </a:ln>
        </p:spPr>
        <p:txBody>
          <a:bodyPr>
            <a:spAutoFit/>
          </a:bodyPr>
          <a:lstStyle/>
          <a:p>
            <a:pPr>
              <a:spcBef>
                <a:spcPct val="600000"/>
              </a:spcBef>
            </a:pPr>
            <a:r>
              <a:rPr lang="zh-CN" altLang="en-US" sz="2000" dirty="0">
                <a:latin typeface="Lucida Fax" panose="02060602050505020204" pitchFamily="18" charset="0"/>
                <a:ea typeface="微软雅黑" panose="020B0503020204020204" pitchFamily="34" charset="-122"/>
                <a:cs typeface="Times New Roman" pitchFamily="18" charset="0"/>
              </a:rPr>
              <a:t>向左邻借关键码</a:t>
            </a:r>
          </a:p>
        </p:txBody>
      </p:sp>
      <p:sp>
        <p:nvSpPr>
          <p:cNvPr id="103" name="Text Box 35">
            <a:extLst>
              <a:ext uri="{FF2B5EF4-FFF2-40B4-BE49-F238E27FC236}">
                <a16:creationId xmlns:a16="http://schemas.microsoft.com/office/drawing/2014/main" id="{839B41FD-8765-47F1-9439-B78ACB71287B}"/>
              </a:ext>
            </a:extLst>
          </p:cNvPr>
          <p:cNvSpPr txBox="1">
            <a:spLocks noChangeArrowheads="1"/>
          </p:cNvSpPr>
          <p:nvPr/>
        </p:nvSpPr>
        <p:spPr bwMode="auto">
          <a:xfrm>
            <a:off x="6105639" y="5053117"/>
            <a:ext cx="704613" cy="276999"/>
          </a:xfrm>
          <a:prstGeom prst="rect">
            <a:avLst/>
          </a:prstGeom>
          <a:noFill/>
          <a:ln w="22225">
            <a:noFill/>
            <a:miter lim="800000"/>
            <a:headEnd/>
            <a:tailEnd/>
          </a:ln>
        </p:spPr>
        <p:txBody>
          <a:bodyPr wrap="square">
            <a:spAutoFit/>
          </a:bodyPr>
          <a:lstStyle/>
          <a:p>
            <a:pPr>
              <a:spcBef>
                <a:spcPct val="600000"/>
              </a:spcBef>
            </a:pPr>
            <a:r>
              <a:rPr lang="en-US" altLang="zh-CN" sz="1200" b="1" spc="-300">
                <a:latin typeface="Lucida Fax" panose="02060602050505020204" pitchFamily="18" charset="0"/>
                <a:ea typeface="微软雅黑" panose="020B0503020204020204" pitchFamily="34" charset="-122"/>
                <a:cs typeface="Times New Roman" pitchFamily="18" charset="0"/>
              </a:rPr>
              <a:t>90</a:t>
            </a:r>
            <a:endParaRPr lang="en-US" altLang="zh-CN" sz="1200" b="1" spc="-150" dirty="0">
              <a:latin typeface="Lucida Fax" panose="02060602050505020204" pitchFamily="18" charset="0"/>
              <a:ea typeface="微软雅黑" panose="020B0503020204020204" pitchFamily="34" charset="-122"/>
              <a:cs typeface="Times New Roman" pitchFamily="18" charset="0"/>
            </a:endParaRPr>
          </a:p>
        </p:txBody>
      </p:sp>
      <p:sp>
        <p:nvSpPr>
          <p:cNvPr id="104" name="Text Box 21">
            <a:extLst>
              <a:ext uri="{FF2B5EF4-FFF2-40B4-BE49-F238E27FC236}">
                <a16:creationId xmlns:a16="http://schemas.microsoft.com/office/drawing/2014/main" id="{9CFBC929-FC83-43EA-AE8F-EA01FED823AA}"/>
              </a:ext>
            </a:extLst>
          </p:cNvPr>
          <p:cNvSpPr txBox="1">
            <a:spLocks noChangeArrowheads="1"/>
          </p:cNvSpPr>
          <p:nvPr/>
        </p:nvSpPr>
        <p:spPr bwMode="auto">
          <a:xfrm>
            <a:off x="6787140" y="5055201"/>
            <a:ext cx="1440000" cy="360000"/>
          </a:xfrm>
          <a:prstGeom prst="rect">
            <a:avLst/>
          </a:prstGeom>
          <a:solidFill>
            <a:srgbClr val="FFFFFF"/>
          </a:solidFill>
          <a:ln w="22225">
            <a:solidFill>
              <a:srgbClr val="FF0000"/>
            </a:solidFill>
            <a:prstDash val="solid"/>
            <a:miter lim="800000"/>
            <a:headEnd/>
            <a:tailEnd/>
          </a:ln>
        </p:spPr>
        <p:txBody>
          <a:bodyPr/>
          <a:lstStyle/>
          <a:p>
            <a:pPr>
              <a:spcBef>
                <a:spcPts val="600"/>
              </a:spcBef>
            </a:pPr>
            <a:r>
              <a:rPr lang="en-US" altLang="zh-CN" sz="1400" b="1">
                <a:solidFill>
                  <a:srgbClr val="FF0000"/>
                </a:solidFill>
                <a:latin typeface="Lucida Fax" panose="02060602050505020204" pitchFamily="18" charset="0"/>
                <a:ea typeface="微软雅黑" panose="020B0503020204020204" pitchFamily="34" charset="-122"/>
                <a:cs typeface="Times New Roman" pitchFamily="18" charset="0"/>
              </a:rPr>
              <a:t>95</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105" name="Text Box 21">
            <a:extLst>
              <a:ext uri="{FF2B5EF4-FFF2-40B4-BE49-F238E27FC236}">
                <a16:creationId xmlns:a16="http://schemas.microsoft.com/office/drawing/2014/main" id="{7BABEF3E-8A59-48C9-9A5B-93743AFB72F4}"/>
              </a:ext>
            </a:extLst>
          </p:cNvPr>
          <p:cNvSpPr txBox="1">
            <a:spLocks noChangeArrowheads="1"/>
          </p:cNvSpPr>
          <p:nvPr/>
        </p:nvSpPr>
        <p:spPr bwMode="auto">
          <a:xfrm>
            <a:off x="6785068" y="5049922"/>
            <a:ext cx="1440000" cy="360000"/>
          </a:xfrm>
          <a:prstGeom prst="rect">
            <a:avLst/>
          </a:prstGeom>
          <a:solidFill>
            <a:srgbClr val="FFFFFF"/>
          </a:solidFill>
          <a:ln w="22225">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       95 </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106" name="Text Box 38">
            <a:extLst>
              <a:ext uri="{FF2B5EF4-FFF2-40B4-BE49-F238E27FC236}">
                <a16:creationId xmlns:a16="http://schemas.microsoft.com/office/drawing/2014/main" id="{FAE1A84C-07EB-45E1-B62B-581EAF3B6047}"/>
              </a:ext>
            </a:extLst>
          </p:cNvPr>
          <p:cNvSpPr txBox="1">
            <a:spLocks noChangeArrowheads="1"/>
          </p:cNvSpPr>
          <p:nvPr/>
        </p:nvSpPr>
        <p:spPr bwMode="auto">
          <a:xfrm>
            <a:off x="6288673" y="3340930"/>
            <a:ext cx="592137" cy="307777"/>
          </a:xfrm>
          <a:prstGeom prst="rect">
            <a:avLst/>
          </a:prstGeom>
          <a:noFill/>
          <a:ln w="22225">
            <a:noFill/>
            <a:miter lim="800000"/>
            <a:headEnd/>
            <a:tailEnd/>
          </a:ln>
        </p:spPr>
        <p:txBody>
          <a:bodyPr wrap="square">
            <a:spAutoFit/>
          </a:bodyPr>
          <a:lstStyle/>
          <a:p>
            <a:pPr>
              <a:spcBef>
                <a:spcPct val="600000"/>
              </a:spcBef>
            </a:pPr>
            <a:r>
              <a:rPr lang="en-US" altLang="zh-CN" sz="1400" b="1" dirty="0">
                <a:solidFill>
                  <a:srgbClr val="FF0000"/>
                </a:solidFill>
                <a:latin typeface="Lucida Fax" panose="02060602050505020204" pitchFamily="18" charset="0"/>
                <a:ea typeface="微软雅黑" panose="020B0503020204020204" pitchFamily="34" charset="-122"/>
                <a:cs typeface="Times New Roman" pitchFamily="18" charset="0"/>
              </a:rPr>
              <a:t>94</a:t>
            </a:r>
          </a:p>
        </p:txBody>
      </p:sp>
    </p:spTree>
    <p:extLst>
      <p:ext uri="{BB962C8B-B14F-4D97-AF65-F5344CB8AC3E}">
        <p14:creationId xmlns:p14="http://schemas.microsoft.com/office/powerpoint/2010/main" val="126213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2.08333E-6 -4.44444E-6 L 0.04531 0.25417 " pathEditMode="relative" rAng="0" ptsTypes="AA">
                                      <p:cBhvr>
                                        <p:cTn id="8" dur="500" fill="hold"/>
                                        <p:tgtEl>
                                          <p:spTgt spid="98"/>
                                        </p:tgtEl>
                                        <p:attrNameLst>
                                          <p:attrName>ppt_x</p:attrName>
                                          <p:attrName>ppt_y</p:attrName>
                                        </p:attrNameLst>
                                      </p:cBhvr>
                                      <p:rCtr x="2266" y="12708"/>
                                    </p:animMotion>
                                  </p:childTnLst>
                                </p:cTn>
                              </p:par>
                              <p:par>
                                <p:cTn id="9" presetID="0" presetClass="path" presetSubtype="0" accel="50000" decel="50000" fill="hold" grpId="0" nodeType="withEffect">
                                  <p:stCondLst>
                                    <p:cond delay="0"/>
                                  </p:stCondLst>
                                  <p:childTnLst>
                                    <p:animMotion origin="layout" path="M -2.08333E-7 -1.11111E-6 L -0.04531 -0.25417 " pathEditMode="relative" rAng="0" ptsTypes="AA">
                                      <p:cBhvr>
                                        <p:cTn id="10" dur="500" fill="hold"/>
                                        <p:tgtEl>
                                          <p:spTgt spid="99"/>
                                        </p:tgtEl>
                                        <p:attrNameLst>
                                          <p:attrName>ppt_x</p:attrName>
                                          <p:attrName>ppt_y</p:attrName>
                                        </p:attrNameLst>
                                      </p:cBhvr>
                                      <p:rCtr x="-2266" y="-12708"/>
                                    </p:animMotion>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box(in)">
                                      <p:cBhvr>
                                        <p:cTn id="15" dur="500"/>
                                        <p:tgtEl>
                                          <p:spTgt spid="101"/>
                                        </p:tgtEl>
                                      </p:cBhvr>
                                    </p:animEffect>
                                  </p:childTnLst>
                                </p:cTn>
                              </p:par>
                            </p:childTnLst>
                          </p:cTn>
                        </p:par>
                        <p:par>
                          <p:cTn id="16" fill="hold">
                            <p:stCondLst>
                              <p:cond delay="500"/>
                            </p:stCondLst>
                            <p:childTnLst>
                              <p:par>
                                <p:cTn id="17" presetID="4" presetClass="exit" presetSubtype="16" fill="hold" grpId="1" nodeType="afterEffect">
                                  <p:stCondLst>
                                    <p:cond delay="0"/>
                                  </p:stCondLst>
                                  <p:childTnLst>
                                    <p:animEffect transition="out" filter="box(in)">
                                      <p:cBhvr>
                                        <p:cTn id="18" dur="500"/>
                                        <p:tgtEl>
                                          <p:spTgt spid="98"/>
                                        </p:tgtEl>
                                      </p:cBhvr>
                                    </p:animEffect>
                                    <p:set>
                                      <p:cBhvr>
                                        <p:cTn id="19" dur="1" fill="hold">
                                          <p:stCondLst>
                                            <p:cond delay="499"/>
                                          </p:stCondLst>
                                        </p:cTn>
                                        <p:tgtEl>
                                          <p:spTgt spid="98"/>
                                        </p:tgtEl>
                                        <p:attrNameLst>
                                          <p:attrName>style.visibility</p:attrName>
                                        </p:attrNameLst>
                                      </p:cBhvr>
                                      <p:to>
                                        <p:strVal val="hidden"/>
                                      </p:to>
                                    </p:set>
                                  </p:childTnLst>
                                </p:cTn>
                              </p:par>
                            </p:childTnLst>
                          </p:cTn>
                        </p:par>
                        <p:par>
                          <p:cTn id="20" fill="hold">
                            <p:stCondLst>
                              <p:cond delay="1000"/>
                            </p:stCondLst>
                            <p:childTnLst>
                              <p:par>
                                <p:cTn id="21" presetID="4" presetClass="entr" presetSubtype="16" fill="hold" grpId="0"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box(in)">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box(in)">
                                      <p:cBhvr>
                                        <p:cTn id="28" dur="500"/>
                                        <p:tgtEl>
                                          <p:spTgt spid="10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box(in)">
                                      <p:cBhvr>
                                        <p:cTn id="31" dur="500"/>
                                        <p:tgtEl>
                                          <p:spTgt spid="105"/>
                                        </p:tgtEl>
                                      </p:cBhvr>
                                    </p:animEffect>
                                  </p:childTnLst>
                                </p:cTn>
                              </p:par>
                              <p:par>
                                <p:cTn id="32" presetID="4" presetClass="exit" presetSubtype="16" fill="hold" grpId="1" nodeType="withEffect">
                                  <p:stCondLst>
                                    <p:cond delay="0"/>
                                  </p:stCondLst>
                                  <p:childTnLst>
                                    <p:animEffect transition="out" filter="box(in)">
                                      <p:cBhvr>
                                        <p:cTn id="33" dur="500"/>
                                        <p:tgtEl>
                                          <p:spTgt spid="99"/>
                                        </p:tgtEl>
                                      </p:cBhvr>
                                    </p:animEffect>
                                    <p:set>
                                      <p:cBhvr>
                                        <p:cTn id="34" dur="1" fill="hold">
                                          <p:stCondLst>
                                            <p:cond delay="499"/>
                                          </p:stCondLst>
                                        </p:cTn>
                                        <p:tgtEl>
                                          <p:spTgt spid="99"/>
                                        </p:tgtEl>
                                        <p:attrNameLst>
                                          <p:attrName>style.visibility</p:attrName>
                                        </p:attrNameLst>
                                      </p:cBhvr>
                                      <p:to>
                                        <p:strVal val="hidden"/>
                                      </p:to>
                                    </p:set>
                                  </p:childTnLst>
                                </p:cTn>
                              </p:par>
                              <p:par>
                                <p:cTn id="35" presetID="4" presetClass="entr" presetSubtype="16" fill="hold" grpId="1"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box(in)">
                                      <p:cBhvr>
                                        <p:cTn id="37" dur="500"/>
                                        <p:tgtEl>
                                          <p:spTgt spid="106"/>
                                        </p:tgtEl>
                                      </p:cBhvr>
                                    </p:animEffect>
                                  </p:childTnLst>
                                </p:cTn>
                              </p:par>
                              <p:par>
                                <p:cTn id="38" presetID="0" presetClass="path" presetSubtype="0" accel="50000" decel="50000" fill="hold" grpId="0" nodeType="withEffect">
                                  <p:stCondLst>
                                    <p:cond delay="0"/>
                                  </p:stCondLst>
                                  <p:childTnLst>
                                    <p:animMotion origin="layout" path="M -3.95833E-6 -7.40741E-7 L 0.04766 0.25162 " pathEditMode="relative" rAng="0" ptsTypes="AA">
                                      <p:cBhvr>
                                        <p:cTn id="39" dur="500" fill="hold"/>
                                        <p:tgtEl>
                                          <p:spTgt spid="106"/>
                                        </p:tgtEl>
                                        <p:attrNameLst>
                                          <p:attrName>ppt_x</p:attrName>
                                          <p:attrName>ppt_y</p:attrName>
                                        </p:attrNameLst>
                                      </p:cBhvr>
                                      <p:rCtr x="2383" y="12569"/>
                                    </p:animMotion>
                                  </p:childTnLst>
                                </p:cTn>
                              </p:par>
                              <p:par>
                                <p:cTn id="40" presetID="0" presetClass="path" presetSubtype="0" accel="50000" decel="50000" fill="hold" grpId="0" nodeType="withEffect">
                                  <p:stCondLst>
                                    <p:cond delay="0"/>
                                  </p:stCondLst>
                                  <p:childTnLst>
                                    <p:animMotion origin="layout" path="M 2.5E-6 -4.44444E-6 L 0.01067 -0.24884 " pathEditMode="relative" rAng="0" ptsTypes="AA">
                                      <p:cBhvr>
                                        <p:cTn id="41" dur="500" fill="hold"/>
                                        <p:tgtEl>
                                          <p:spTgt spid="103"/>
                                        </p:tgtEl>
                                        <p:attrNameLst>
                                          <p:attrName>ppt_x</p:attrName>
                                          <p:attrName>ppt_y</p:attrName>
                                        </p:attrNameLst>
                                      </p:cBhvr>
                                      <p:rCtr x="534"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99" grpId="0"/>
      <p:bldP spid="99" grpId="1"/>
      <p:bldP spid="100" grpId="0"/>
      <p:bldP spid="101" grpId="0" animBg="1"/>
      <p:bldP spid="102" grpId="0"/>
      <p:bldP spid="103" grpId="0"/>
      <p:bldP spid="104" grpId="0" animBg="1"/>
      <p:bldP spid="105" grpId="0" animBg="1"/>
      <p:bldP spid="106" grpId="0"/>
      <p:bldP spid="106"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a:t>14.5.1 B</a:t>
            </a:r>
            <a:r>
              <a:rPr lang="zh-CN" altLang="en-US"/>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8" name="标题 1">
            <a:extLst>
              <a:ext uri="{FF2B5EF4-FFF2-40B4-BE49-F238E27FC236}">
                <a16:creationId xmlns:a16="http://schemas.microsoft.com/office/drawing/2014/main" id="{94106EC8-356F-6D4B-A056-BCFF25CE3DD9}"/>
              </a:ext>
            </a:extLst>
          </p:cNvPr>
          <p:cNvSpPr txBox="1">
            <a:spLocks/>
          </p:cNvSpPr>
          <p:nvPr/>
        </p:nvSpPr>
        <p:spPr>
          <a:xfrm>
            <a:off x="2172057" y="814671"/>
            <a:ext cx="7847885" cy="808225"/>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en-US" altLang="zh-CN" sz="3600" dirty="0">
                <a:cs typeface="Times New Roman" pitchFamily="18" charset="0"/>
              </a:rPr>
              <a:t>5 </a:t>
            </a:r>
            <a:r>
              <a:rPr lang="zh-CN" altLang="en-US" sz="3600" dirty="0">
                <a:cs typeface="Times New Roman" pitchFamily="18" charset="0"/>
              </a:rPr>
              <a:t>阶 </a:t>
            </a:r>
            <a:r>
              <a:rPr lang="en-US" altLang="zh-CN" sz="3600" dirty="0">
                <a:cs typeface="Times New Roman" pitchFamily="18" charset="0"/>
              </a:rPr>
              <a:t>B </a:t>
            </a:r>
            <a:r>
              <a:rPr lang="zh-CN" altLang="en-US" sz="3600" dirty="0">
                <a:cs typeface="Times New Roman" pitchFamily="18" charset="0"/>
              </a:rPr>
              <a:t>树删除示例</a:t>
            </a:r>
          </a:p>
        </p:txBody>
      </p:sp>
      <p:sp>
        <p:nvSpPr>
          <p:cNvPr id="49" name="Text Box 21">
            <a:extLst>
              <a:ext uri="{FF2B5EF4-FFF2-40B4-BE49-F238E27FC236}">
                <a16:creationId xmlns:a16="http://schemas.microsoft.com/office/drawing/2014/main" id="{25713110-886E-45F6-AADA-9F273634DF75}"/>
              </a:ext>
            </a:extLst>
          </p:cNvPr>
          <p:cNvSpPr txBox="1">
            <a:spLocks noChangeArrowheads="1"/>
          </p:cNvSpPr>
          <p:nvPr/>
        </p:nvSpPr>
        <p:spPr bwMode="auto">
          <a:xfrm>
            <a:off x="6589078" y="4151091"/>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90</a:t>
            </a:r>
            <a:endParaRPr lang="en-US" altLang="zh-CN" sz="1400" b="1" dirty="0">
              <a:latin typeface="Lucida Fax" panose="02060602050505020204" pitchFamily="18" charset="0"/>
              <a:ea typeface="微软雅黑" panose="020B0503020204020204" pitchFamily="34" charset="-122"/>
            </a:endParaRPr>
          </a:p>
        </p:txBody>
      </p:sp>
      <p:sp>
        <p:nvSpPr>
          <p:cNvPr id="50" name="Text Box 21">
            <a:extLst>
              <a:ext uri="{FF2B5EF4-FFF2-40B4-BE49-F238E27FC236}">
                <a16:creationId xmlns:a16="http://schemas.microsoft.com/office/drawing/2014/main" id="{0A9CFBB0-E02F-47A4-9F26-AA876A8008C0}"/>
              </a:ext>
            </a:extLst>
          </p:cNvPr>
          <p:cNvSpPr txBox="1">
            <a:spLocks noChangeArrowheads="1"/>
          </p:cNvSpPr>
          <p:nvPr/>
        </p:nvSpPr>
        <p:spPr bwMode="auto">
          <a:xfrm>
            <a:off x="2387856" y="4224133"/>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25   50</a:t>
            </a:r>
            <a:r>
              <a:rPr lang="en-US" altLang="zh-CN" sz="1400" b="1" dirty="0">
                <a:latin typeface="Lucida Fax" panose="02060602050505020204" pitchFamily="18" charset="0"/>
                <a:ea typeface="微软雅黑" panose="020B0503020204020204" pitchFamily="34" charset="-122"/>
              </a:rPr>
              <a:t> </a:t>
            </a:r>
          </a:p>
        </p:txBody>
      </p:sp>
      <p:sp>
        <p:nvSpPr>
          <p:cNvPr id="51" name="Text Box 21">
            <a:extLst>
              <a:ext uri="{FF2B5EF4-FFF2-40B4-BE49-F238E27FC236}">
                <a16:creationId xmlns:a16="http://schemas.microsoft.com/office/drawing/2014/main" id="{0E9886A3-01EC-416D-B5E2-F2C37FD9518E}"/>
              </a:ext>
            </a:extLst>
          </p:cNvPr>
          <p:cNvSpPr txBox="1">
            <a:spLocks noChangeArrowheads="1"/>
          </p:cNvSpPr>
          <p:nvPr/>
        </p:nvSpPr>
        <p:spPr bwMode="auto">
          <a:xfrm>
            <a:off x="4259519" y="2860328"/>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80 </a:t>
            </a:r>
            <a:r>
              <a:rPr lang="en-US" altLang="zh-CN" sz="1400" b="1">
                <a:latin typeface="Lucida Fax" panose="02060602050505020204" pitchFamily="18" charset="0"/>
                <a:ea typeface="微软雅黑" panose="020B0503020204020204" pitchFamily="34" charset="-122"/>
              </a:rPr>
              <a:t> </a:t>
            </a:r>
            <a:endParaRPr lang="en-US" altLang="zh-CN" sz="1400" b="1" dirty="0">
              <a:latin typeface="Lucida Fax" panose="02060602050505020204" pitchFamily="18" charset="0"/>
              <a:ea typeface="微软雅黑" panose="020B0503020204020204" pitchFamily="34" charset="-122"/>
            </a:endParaRPr>
          </a:p>
        </p:txBody>
      </p:sp>
      <p:sp>
        <p:nvSpPr>
          <p:cNvPr id="52" name="Line 12">
            <a:extLst>
              <a:ext uri="{FF2B5EF4-FFF2-40B4-BE49-F238E27FC236}">
                <a16:creationId xmlns:a16="http://schemas.microsoft.com/office/drawing/2014/main" id="{2B2ECBE0-FD51-49C9-958C-C7BBA1E43C3B}"/>
              </a:ext>
            </a:extLst>
          </p:cNvPr>
          <p:cNvSpPr>
            <a:spLocks noChangeShapeType="1"/>
          </p:cNvSpPr>
          <p:nvPr/>
        </p:nvSpPr>
        <p:spPr bwMode="auto">
          <a:xfrm flipH="1">
            <a:off x="3106994" y="3207897"/>
            <a:ext cx="1296193" cy="1016235"/>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3" name="Line 11">
            <a:extLst>
              <a:ext uri="{FF2B5EF4-FFF2-40B4-BE49-F238E27FC236}">
                <a16:creationId xmlns:a16="http://schemas.microsoft.com/office/drawing/2014/main" id="{9B2629C3-3283-4EF3-BBC5-9266EF44D8B6}"/>
              </a:ext>
            </a:extLst>
          </p:cNvPr>
          <p:cNvSpPr>
            <a:spLocks noChangeShapeType="1"/>
          </p:cNvSpPr>
          <p:nvPr/>
        </p:nvSpPr>
        <p:spPr bwMode="auto">
          <a:xfrm>
            <a:off x="5537456" y="3215836"/>
            <a:ext cx="1098550" cy="935255"/>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4" name="Line 10">
            <a:extLst>
              <a:ext uri="{FF2B5EF4-FFF2-40B4-BE49-F238E27FC236}">
                <a16:creationId xmlns:a16="http://schemas.microsoft.com/office/drawing/2014/main" id="{BA18E82D-799C-4012-A47D-675DAAA74A30}"/>
              </a:ext>
            </a:extLst>
          </p:cNvPr>
          <p:cNvSpPr>
            <a:spLocks noChangeShapeType="1"/>
          </p:cNvSpPr>
          <p:nvPr/>
        </p:nvSpPr>
        <p:spPr bwMode="auto">
          <a:xfrm flipH="1">
            <a:off x="1451230" y="4584132"/>
            <a:ext cx="1004888" cy="1296145"/>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5" name="Line 9">
            <a:extLst>
              <a:ext uri="{FF2B5EF4-FFF2-40B4-BE49-F238E27FC236}">
                <a16:creationId xmlns:a16="http://schemas.microsoft.com/office/drawing/2014/main" id="{A86068B2-A641-4E8B-B0C3-BE33C9772981}"/>
              </a:ext>
            </a:extLst>
          </p:cNvPr>
          <p:cNvSpPr>
            <a:spLocks noChangeShapeType="1"/>
          </p:cNvSpPr>
          <p:nvPr/>
        </p:nvSpPr>
        <p:spPr bwMode="auto">
          <a:xfrm>
            <a:off x="2757994" y="4584132"/>
            <a:ext cx="133100" cy="1367600"/>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6" name="Line 8">
            <a:extLst>
              <a:ext uri="{FF2B5EF4-FFF2-40B4-BE49-F238E27FC236}">
                <a16:creationId xmlns:a16="http://schemas.microsoft.com/office/drawing/2014/main" id="{112E0B5E-A634-452B-960A-BB8F218FF9C3}"/>
              </a:ext>
            </a:extLst>
          </p:cNvPr>
          <p:cNvSpPr>
            <a:spLocks noChangeShapeType="1"/>
          </p:cNvSpPr>
          <p:nvPr/>
        </p:nvSpPr>
        <p:spPr bwMode="auto">
          <a:xfrm>
            <a:off x="3124208" y="4584132"/>
            <a:ext cx="1135311" cy="1367600"/>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7" name="Line 7">
            <a:extLst>
              <a:ext uri="{FF2B5EF4-FFF2-40B4-BE49-F238E27FC236}">
                <a16:creationId xmlns:a16="http://schemas.microsoft.com/office/drawing/2014/main" id="{E816867C-C0D9-4F09-8BF7-596D3515096D}"/>
              </a:ext>
            </a:extLst>
          </p:cNvPr>
          <p:cNvSpPr>
            <a:spLocks noChangeShapeType="1"/>
          </p:cNvSpPr>
          <p:nvPr/>
        </p:nvSpPr>
        <p:spPr bwMode="auto">
          <a:xfrm flipH="1">
            <a:off x="6589078" y="4513338"/>
            <a:ext cx="49214" cy="1366940"/>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8" name="Line 6">
            <a:extLst>
              <a:ext uri="{FF2B5EF4-FFF2-40B4-BE49-F238E27FC236}">
                <a16:creationId xmlns:a16="http://schemas.microsoft.com/office/drawing/2014/main" id="{1D6AF303-F556-4DCC-BDB2-F9078BDE8BB9}"/>
              </a:ext>
            </a:extLst>
          </p:cNvPr>
          <p:cNvSpPr>
            <a:spLocks noChangeShapeType="1"/>
          </p:cNvSpPr>
          <p:nvPr/>
        </p:nvSpPr>
        <p:spPr bwMode="auto">
          <a:xfrm>
            <a:off x="7020741" y="4511091"/>
            <a:ext cx="936762" cy="1369187"/>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59" name="Line 5">
            <a:extLst>
              <a:ext uri="{FF2B5EF4-FFF2-40B4-BE49-F238E27FC236}">
                <a16:creationId xmlns:a16="http://schemas.microsoft.com/office/drawing/2014/main" id="{AB70AECC-7E78-4117-A65E-2F4749FBE557}"/>
              </a:ext>
            </a:extLst>
          </p:cNvPr>
          <p:cNvSpPr>
            <a:spLocks noChangeShapeType="1"/>
          </p:cNvSpPr>
          <p:nvPr/>
        </p:nvSpPr>
        <p:spPr bwMode="auto">
          <a:xfrm>
            <a:off x="7611429" y="4511090"/>
            <a:ext cx="2325687" cy="1383480"/>
          </a:xfrm>
          <a:prstGeom prst="line">
            <a:avLst/>
          </a:prstGeom>
          <a:noFill/>
          <a:ln w="22225" cmpd="sng">
            <a:solidFill>
              <a:srgbClr val="000000"/>
            </a:solidFill>
            <a:prstDash val="solid"/>
            <a:round/>
            <a:headEnd/>
            <a:tailEnd/>
          </a:ln>
        </p:spPr>
        <p:txBody>
          <a:bodyPr/>
          <a:lstStyle/>
          <a:p>
            <a:pPr algn="ctr"/>
            <a:endParaRPr lang="zh-CN" altLang="en-US" sz="2000">
              <a:latin typeface="Lucida Fax" panose="02060602050505020204" pitchFamily="18" charset="0"/>
            </a:endParaRPr>
          </a:p>
        </p:txBody>
      </p:sp>
      <p:sp>
        <p:nvSpPr>
          <p:cNvPr id="60" name="Text Box 43">
            <a:extLst>
              <a:ext uri="{FF2B5EF4-FFF2-40B4-BE49-F238E27FC236}">
                <a16:creationId xmlns:a16="http://schemas.microsoft.com/office/drawing/2014/main" id="{6B758C62-58CB-4237-B40D-5D12EC28007C}"/>
              </a:ext>
            </a:extLst>
          </p:cNvPr>
          <p:cNvSpPr txBox="1">
            <a:spLocks noChangeArrowheads="1"/>
          </p:cNvSpPr>
          <p:nvPr/>
        </p:nvSpPr>
        <p:spPr bwMode="auto">
          <a:xfrm>
            <a:off x="6445409" y="3644416"/>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c</a:t>
            </a:r>
          </a:p>
        </p:txBody>
      </p:sp>
      <p:sp>
        <p:nvSpPr>
          <p:cNvPr id="61" name="Text Box 44">
            <a:extLst>
              <a:ext uri="{FF2B5EF4-FFF2-40B4-BE49-F238E27FC236}">
                <a16:creationId xmlns:a16="http://schemas.microsoft.com/office/drawing/2014/main" id="{F4BA91F3-B54F-4995-93C5-0C14F40698FC}"/>
              </a:ext>
            </a:extLst>
          </p:cNvPr>
          <p:cNvSpPr txBox="1">
            <a:spLocks noChangeArrowheads="1"/>
          </p:cNvSpPr>
          <p:nvPr/>
        </p:nvSpPr>
        <p:spPr bwMode="auto">
          <a:xfrm>
            <a:off x="2242979" y="5411184"/>
            <a:ext cx="681038"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e</a:t>
            </a:r>
          </a:p>
        </p:txBody>
      </p:sp>
      <p:sp>
        <p:nvSpPr>
          <p:cNvPr id="62" name="Text Box 45">
            <a:extLst>
              <a:ext uri="{FF2B5EF4-FFF2-40B4-BE49-F238E27FC236}">
                <a16:creationId xmlns:a16="http://schemas.microsoft.com/office/drawing/2014/main" id="{203E3657-4538-4311-91A6-F11F58C00324}"/>
              </a:ext>
            </a:extLst>
          </p:cNvPr>
          <p:cNvSpPr txBox="1">
            <a:spLocks noChangeArrowheads="1"/>
          </p:cNvSpPr>
          <p:nvPr/>
        </p:nvSpPr>
        <p:spPr bwMode="auto">
          <a:xfrm>
            <a:off x="695581" y="5375337"/>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d</a:t>
            </a:r>
          </a:p>
        </p:txBody>
      </p:sp>
      <p:sp>
        <p:nvSpPr>
          <p:cNvPr id="63" name="Text Box 46">
            <a:extLst>
              <a:ext uri="{FF2B5EF4-FFF2-40B4-BE49-F238E27FC236}">
                <a16:creationId xmlns:a16="http://schemas.microsoft.com/office/drawing/2014/main" id="{288CFEA6-F9D9-4C6D-B94B-3FFBAFA87B2C}"/>
              </a:ext>
            </a:extLst>
          </p:cNvPr>
          <p:cNvSpPr txBox="1">
            <a:spLocks noChangeArrowheads="1"/>
          </p:cNvSpPr>
          <p:nvPr/>
        </p:nvSpPr>
        <p:spPr bwMode="auto">
          <a:xfrm>
            <a:off x="4177111" y="5411844"/>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f</a:t>
            </a:r>
          </a:p>
        </p:txBody>
      </p:sp>
      <p:sp>
        <p:nvSpPr>
          <p:cNvPr id="64" name="Text Box 47">
            <a:extLst>
              <a:ext uri="{FF2B5EF4-FFF2-40B4-BE49-F238E27FC236}">
                <a16:creationId xmlns:a16="http://schemas.microsoft.com/office/drawing/2014/main" id="{2FEFAAF6-5321-411E-98F2-CECFCD4D91A4}"/>
              </a:ext>
            </a:extLst>
          </p:cNvPr>
          <p:cNvSpPr txBox="1">
            <a:spLocks noChangeArrowheads="1"/>
          </p:cNvSpPr>
          <p:nvPr/>
        </p:nvSpPr>
        <p:spPr bwMode="auto">
          <a:xfrm>
            <a:off x="5941379" y="5303883"/>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g</a:t>
            </a:r>
          </a:p>
        </p:txBody>
      </p:sp>
      <p:sp>
        <p:nvSpPr>
          <p:cNvPr id="65" name="Text Box 48">
            <a:extLst>
              <a:ext uri="{FF2B5EF4-FFF2-40B4-BE49-F238E27FC236}">
                <a16:creationId xmlns:a16="http://schemas.microsoft.com/office/drawing/2014/main" id="{54451842-456F-44A0-9F85-F594619EBEEE}"/>
              </a:ext>
            </a:extLst>
          </p:cNvPr>
          <p:cNvSpPr txBox="1">
            <a:spLocks noChangeArrowheads="1"/>
          </p:cNvSpPr>
          <p:nvPr/>
        </p:nvSpPr>
        <p:spPr bwMode="auto">
          <a:xfrm>
            <a:off x="7931798" y="5421269"/>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 h</a:t>
            </a:r>
          </a:p>
        </p:txBody>
      </p:sp>
      <p:sp>
        <p:nvSpPr>
          <p:cNvPr id="66" name="Text Box 49">
            <a:extLst>
              <a:ext uri="{FF2B5EF4-FFF2-40B4-BE49-F238E27FC236}">
                <a16:creationId xmlns:a16="http://schemas.microsoft.com/office/drawing/2014/main" id="{A855D6E6-B68F-4FB7-9F41-842B851D8E3A}"/>
              </a:ext>
            </a:extLst>
          </p:cNvPr>
          <p:cNvSpPr txBox="1">
            <a:spLocks noChangeArrowheads="1"/>
          </p:cNvSpPr>
          <p:nvPr/>
        </p:nvSpPr>
        <p:spPr bwMode="auto">
          <a:xfrm>
            <a:off x="2530732" y="3719191"/>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b</a:t>
            </a:r>
          </a:p>
        </p:txBody>
      </p:sp>
      <p:sp>
        <p:nvSpPr>
          <p:cNvPr id="67" name="Text Box 50">
            <a:extLst>
              <a:ext uri="{FF2B5EF4-FFF2-40B4-BE49-F238E27FC236}">
                <a16:creationId xmlns:a16="http://schemas.microsoft.com/office/drawing/2014/main" id="{397233AA-0B3D-43C3-BBEE-418E9D98B2A2}"/>
              </a:ext>
            </a:extLst>
          </p:cNvPr>
          <p:cNvSpPr txBox="1">
            <a:spLocks noChangeArrowheads="1"/>
          </p:cNvSpPr>
          <p:nvPr/>
        </p:nvSpPr>
        <p:spPr bwMode="auto">
          <a:xfrm>
            <a:off x="9771855" y="5412970"/>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err="1">
                <a:latin typeface="Lucida Fax" panose="02060602050505020204" pitchFamily="18" charset="0"/>
                <a:ea typeface="微软雅黑" panose="020B0503020204020204" pitchFamily="34" charset="-122"/>
              </a:rPr>
              <a:t>i</a:t>
            </a:r>
            <a:endParaRPr lang="en-US" altLang="zh-CN" b="1" dirty="0">
              <a:latin typeface="Lucida Fax" panose="02060602050505020204" pitchFamily="18" charset="0"/>
              <a:ea typeface="微软雅黑" panose="020B0503020204020204" pitchFamily="34" charset="-122"/>
            </a:endParaRPr>
          </a:p>
        </p:txBody>
      </p:sp>
      <p:sp>
        <p:nvSpPr>
          <p:cNvPr id="68" name="Text Box 21">
            <a:extLst>
              <a:ext uri="{FF2B5EF4-FFF2-40B4-BE49-F238E27FC236}">
                <a16:creationId xmlns:a16="http://schemas.microsoft.com/office/drawing/2014/main" id="{A8D510EE-78E3-48F0-8197-C1C8E7E7AF84}"/>
              </a:ext>
            </a:extLst>
          </p:cNvPr>
          <p:cNvSpPr txBox="1">
            <a:spLocks noChangeArrowheads="1"/>
          </p:cNvSpPr>
          <p:nvPr/>
        </p:nvSpPr>
        <p:spPr bwMode="auto">
          <a:xfrm>
            <a:off x="874969" y="5880277"/>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11   15</a:t>
            </a:r>
            <a:r>
              <a:rPr lang="en-US" altLang="zh-CN" sz="1400" b="1" dirty="0">
                <a:latin typeface="Lucida Fax" panose="02060602050505020204" pitchFamily="18" charset="0"/>
                <a:ea typeface="微软雅黑" panose="020B0503020204020204" pitchFamily="34" charset="-122"/>
              </a:rPr>
              <a:t> </a:t>
            </a:r>
          </a:p>
        </p:txBody>
      </p:sp>
      <p:sp>
        <p:nvSpPr>
          <p:cNvPr id="69" name="Text Box 21">
            <a:extLst>
              <a:ext uri="{FF2B5EF4-FFF2-40B4-BE49-F238E27FC236}">
                <a16:creationId xmlns:a16="http://schemas.microsoft.com/office/drawing/2014/main" id="{E536786B-1C25-4527-85EB-48141CD39868}"/>
              </a:ext>
            </a:extLst>
          </p:cNvPr>
          <p:cNvSpPr txBox="1">
            <a:spLocks noChangeArrowheads="1"/>
          </p:cNvSpPr>
          <p:nvPr/>
        </p:nvSpPr>
        <p:spPr bwMode="auto">
          <a:xfrm>
            <a:off x="2357558" y="5880277"/>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35   43</a:t>
            </a:r>
            <a:r>
              <a:rPr lang="en-US" altLang="zh-CN" sz="1400" b="1" dirty="0">
                <a:latin typeface="Lucida Fax" panose="02060602050505020204" pitchFamily="18" charset="0"/>
                <a:ea typeface="微软雅黑" panose="020B0503020204020204" pitchFamily="34" charset="-122"/>
              </a:rPr>
              <a:t> </a:t>
            </a:r>
          </a:p>
        </p:txBody>
      </p:sp>
      <p:sp>
        <p:nvSpPr>
          <p:cNvPr id="70" name="Text Box 21">
            <a:extLst>
              <a:ext uri="{FF2B5EF4-FFF2-40B4-BE49-F238E27FC236}">
                <a16:creationId xmlns:a16="http://schemas.microsoft.com/office/drawing/2014/main" id="{9E18B30F-46DC-4BA2-AFFA-0ABEC2019253}"/>
              </a:ext>
            </a:extLst>
          </p:cNvPr>
          <p:cNvSpPr txBox="1">
            <a:spLocks noChangeArrowheads="1"/>
          </p:cNvSpPr>
          <p:nvPr/>
        </p:nvSpPr>
        <p:spPr bwMode="auto">
          <a:xfrm>
            <a:off x="3843252" y="5880277"/>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61  65  70</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71" name="Text Box 21">
            <a:extLst>
              <a:ext uri="{FF2B5EF4-FFF2-40B4-BE49-F238E27FC236}">
                <a16:creationId xmlns:a16="http://schemas.microsoft.com/office/drawing/2014/main" id="{B117E277-B639-4EA1-ADD2-15F55FDAC98B}"/>
              </a:ext>
            </a:extLst>
          </p:cNvPr>
          <p:cNvSpPr txBox="1">
            <a:spLocks noChangeArrowheads="1"/>
          </p:cNvSpPr>
          <p:nvPr/>
        </p:nvSpPr>
        <p:spPr bwMode="auto">
          <a:xfrm>
            <a:off x="6002296" y="5880277"/>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spc="-150">
                <a:latin typeface="Lucida Fax" panose="02060602050505020204" pitchFamily="18" charset="0"/>
                <a:ea typeface="微软雅黑" panose="020B0503020204020204" pitchFamily="34" charset="-122"/>
                <a:cs typeface="Times New Roman" pitchFamily="18" charset="0"/>
              </a:rPr>
              <a:t>81   85   86</a:t>
            </a:r>
            <a:endParaRPr lang="en-US" altLang="zh-CN" sz="1400" b="1" spc="-150" dirty="0">
              <a:latin typeface="Lucida Fax" panose="02060602050505020204" pitchFamily="18" charset="0"/>
              <a:ea typeface="微软雅黑" pitchFamily="34" charset="-122"/>
            </a:endParaRPr>
          </a:p>
        </p:txBody>
      </p:sp>
      <p:sp>
        <p:nvSpPr>
          <p:cNvPr id="72" name="Text Box 21">
            <a:extLst>
              <a:ext uri="{FF2B5EF4-FFF2-40B4-BE49-F238E27FC236}">
                <a16:creationId xmlns:a16="http://schemas.microsoft.com/office/drawing/2014/main" id="{04C531A6-E649-4A02-885C-699305CABE89}"/>
              </a:ext>
            </a:extLst>
          </p:cNvPr>
          <p:cNvSpPr txBox="1">
            <a:spLocks noChangeArrowheads="1"/>
          </p:cNvSpPr>
          <p:nvPr/>
        </p:nvSpPr>
        <p:spPr bwMode="auto">
          <a:xfrm>
            <a:off x="7657613" y="5880277"/>
            <a:ext cx="1440000" cy="360000"/>
          </a:xfrm>
          <a:prstGeom prst="rect">
            <a:avLst/>
          </a:prstGeom>
          <a:solidFill>
            <a:srgbClr val="FFFFFF"/>
          </a:solidFill>
          <a:ln w="22225" cmpd="sng">
            <a:solidFill>
              <a:srgbClr val="000000"/>
            </a:solidFill>
            <a:prstDash val="solid"/>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94 95</a:t>
            </a:r>
            <a:endParaRPr lang="en-US" altLang="zh-CN" sz="1400" b="1" dirty="0">
              <a:latin typeface="Lucida Fax" panose="02060602050505020204" pitchFamily="18" charset="0"/>
              <a:ea typeface="微软雅黑" panose="020B0503020204020204" pitchFamily="34" charset="-122"/>
            </a:endParaRPr>
          </a:p>
        </p:txBody>
      </p:sp>
      <p:sp>
        <p:nvSpPr>
          <p:cNvPr id="73" name="Text Box 21">
            <a:extLst>
              <a:ext uri="{FF2B5EF4-FFF2-40B4-BE49-F238E27FC236}">
                <a16:creationId xmlns:a16="http://schemas.microsoft.com/office/drawing/2014/main" id="{6598815B-74F8-4051-A130-A62429FD1EA7}"/>
              </a:ext>
            </a:extLst>
          </p:cNvPr>
          <p:cNvSpPr txBox="1">
            <a:spLocks noChangeArrowheads="1"/>
          </p:cNvSpPr>
          <p:nvPr/>
        </p:nvSpPr>
        <p:spPr bwMode="auto">
          <a:xfrm>
            <a:off x="9170500" y="5880277"/>
            <a:ext cx="1440000" cy="360000"/>
          </a:xfrm>
          <a:prstGeom prst="rect">
            <a:avLst/>
          </a:prstGeom>
          <a:solidFill>
            <a:srgbClr val="FFFFFF"/>
          </a:solidFill>
          <a:ln w="22225" cmpd="sng">
            <a:solidFill>
              <a:srgbClr val="000000"/>
            </a:solidFill>
            <a:prstDash val="solid"/>
            <a:miter lim="800000"/>
            <a:headEnd/>
            <a:tailEnd/>
          </a:ln>
        </p:spPr>
        <p:txBody>
          <a:bodyPr/>
          <a:lstStyle/>
          <a:p>
            <a:pPr algn="ct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98</a:t>
            </a:r>
            <a:r>
              <a:rPr lang="en-US" altLang="zh-CN" sz="1400" b="1">
                <a:latin typeface="Lucida Fax" panose="02060602050505020204" pitchFamily="18" charset="0"/>
                <a:ea typeface="微软雅黑" panose="020B0503020204020204" pitchFamily="34" charset="-122"/>
              </a:rPr>
              <a:t> </a:t>
            </a:r>
            <a:endParaRPr lang="en-US" altLang="zh-CN" sz="1400" b="1" dirty="0">
              <a:latin typeface="Lucida Fax" panose="02060602050505020204" pitchFamily="18" charset="0"/>
              <a:ea typeface="微软雅黑" panose="020B0503020204020204" pitchFamily="34" charset="-122"/>
            </a:endParaRPr>
          </a:p>
        </p:txBody>
      </p:sp>
      <p:sp>
        <p:nvSpPr>
          <p:cNvPr id="74" name="Text Box 27">
            <a:extLst>
              <a:ext uri="{FF2B5EF4-FFF2-40B4-BE49-F238E27FC236}">
                <a16:creationId xmlns:a16="http://schemas.microsoft.com/office/drawing/2014/main" id="{8DC7F643-139C-4ADC-838A-98E845C66C91}"/>
              </a:ext>
            </a:extLst>
          </p:cNvPr>
          <p:cNvSpPr txBox="1">
            <a:spLocks noChangeArrowheads="1"/>
          </p:cNvSpPr>
          <p:nvPr/>
        </p:nvSpPr>
        <p:spPr bwMode="auto">
          <a:xfrm>
            <a:off x="9097474" y="5892981"/>
            <a:ext cx="585683" cy="307777"/>
          </a:xfrm>
          <a:prstGeom prst="rect">
            <a:avLst/>
          </a:prstGeom>
          <a:noFill/>
          <a:ln w="22225" cmpd="sng">
            <a:noFill/>
            <a:prstDash val="solid"/>
            <a:miter lim="800000"/>
            <a:headEnd/>
            <a:tailEnd/>
          </a:ln>
        </p:spPr>
        <p:txBody>
          <a:bodyPr wrap="square">
            <a:spAutoFit/>
          </a:bodyPr>
          <a:lstStyle/>
          <a:p>
            <a:pPr algn="ctr">
              <a:spcBef>
                <a:spcPct val="600000"/>
              </a:spcBef>
            </a:pPr>
            <a:r>
              <a:rPr lang="en-US" altLang="zh-CN" sz="1400" b="1">
                <a:solidFill>
                  <a:srgbClr val="FF0000"/>
                </a:solidFill>
                <a:latin typeface="Lucida Fax" panose="02060602050505020204" pitchFamily="18" charset="0"/>
                <a:ea typeface="微软雅黑" panose="020B0503020204020204" pitchFamily="34" charset="-122"/>
              </a:rPr>
              <a:t>97</a:t>
            </a:r>
            <a:endParaRPr lang="en-US" altLang="zh-CN" sz="1400" b="1" dirty="0">
              <a:solidFill>
                <a:srgbClr val="FF0000"/>
              </a:solidFill>
              <a:latin typeface="Lucida Fax" panose="02060602050505020204" pitchFamily="18" charset="0"/>
              <a:ea typeface="微软雅黑" panose="020B0503020204020204" pitchFamily="34" charset="-122"/>
            </a:endParaRPr>
          </a:p>
        </p:txBody>
      </p:sp>
      <p:sp>
        <p:nvSpPr>
          <p:cNvPr id="75" name="Text Box 28">
            <a:extLst>
              <a:ext uri="{FF2B5EF4-FFF2-40B4-BE49-F238E27FC236}">
                <a16:creationId xmlns:a16="http://schemas.microsoft.com/office/drawing/2014/main" id="{9E7ED6EA-CA86-43ED-9C5D-1FB019216BDE}"/>
              </a:ext>
            </a:extLst>
          </p:cNvPr>
          <p:cNvSpPr txBox="1">
            <a:spLocks noChangeArrowheads="1"/>
          </p:cNvSpPr>
          <p:nvPr/>
        </p:nvSpPr>
        <p:spPr bwMode="auto">
          <a:xfrm>
            <a:off x="7058185" y="4148844"/>
            <a:ext cx="557212" cy="307777"/>
          </a:xfrm>
          <a:prstGeom prst="rect">
            <a:avLst/>
          </a:prstGeom>
          <a:noFill/>
          <a:ln w="22225" cmpd="sng">
            <a:noFill/>
            <a:prstDash val="solid"/>
            <a:miter lim="800000"/>
            <a:headEnd/>
            <a:tailEnd/>
          </a:ln>
        </p:spPr>
        <p:txBody>
          <a:bodyPr wrap="square">
            <a:spAutoFit/>
          </a:bodyPr>
          <a:lstStyle/>
          <a:p>
            <a:pPr algn="ctr">
              <a:spcBef>
                <a:spcPct val="600000"/>
              </a:spcBef>
            </a:pPr>
            <a:r>
              <a:rPr lang="en-US" altLang="zh-CN" sz="1400" b="1">
                <a:solidFill>
                  <a:srgbClr val="FF0000"/>
                </a:solidFill>
                <a:latin typeface="Lucida Fax" panose="02060602050505020204" pitchFamily="18" charset="0"/>
                <a:ea typeface="微软雅黑" panose="020B0503020204020204" pitchFamily="34" charset="-122"/>
              </a:rPr>
              <a:t>96</a:t>
            </a:r>
            <a:endParaRPr lang="en-US" altLang="zh-CN" sz="1400" b="1" dirty="0">
              <a:solidFill>
                <a:srgbClr val="FF0000"/>
              </a:solidFill>
              <a:latin typeface="Lucida Fax" panose="02060602050505020204" pitchFamily="18" charset="0"/>
              <a:ea typeface="微软雅黑" panose="020B0503020204020204" pitchFamily="34" charset="-122"/>
            </a:endParaRPr>
          </a:p>
        </p:txBody>
      </p:sp>
      <p:sp>
        <p:nvSpPr>
          <p:cNvPr id="96" name="Text Box 29">
            <a:extLst>
              <a:ext uri="{FF2B5EF4-FFF2-40B4-BE49-F238E27FC236}">
                <a16:creationId xmlns:a16="http://schemas.microsoft.com/office/drawing/2014/main" id="{F3430E6F-4357-4112-8D87-A8532CF7254E}"/>
              </a:ext>
            </a:extLst>
          </p:cNvPr>
          <p:cNvSpPr txBox="1">
            <a:spLocks noChangeArrowheads="1"/>
          </p:cNvSpPr>
          <p:nvPr/>
        </p:nvSpPr>
        <p:spPr bwMode="auto">
          <a:xfrm>
            <a:off x="6825216" y="1779336"/>
            <a:ext cx="2300892" cy="400110"/>
          </a:xfrm>
          <a:prstGeom prst="rect">
            <a:avLst/>
          </a:prstGeom>
          <a:noFill/>
          <a:ln w="22225" cmpd="sng">
            <a:noFill/>
            <a:prstDash val="solid"/>
            <a:miter lim="800000"/>
            <a:headEnd/>
            <a:tailEnd/>
          </a:ln>
        </p:spPr>
        <p:txBody>
          <a:bodyPr wrap="square">
            <a:spAutoFit/>
          </a:bodyPr>
          <a:lstStyle/>
          <a:p>
            <a:pPr>
              <a:spcBef>
                <a:spcPct val="600000"/>
              </a:spcBef>
            </a:pPr>
            <a:r>
              <a:rPr lang="zh-CN" altLang="en-US" sz="2000" b="1" dirty="0">
                <a:latin typeface="Lucida Fax" panose="02060602050505020204" pitchFamily="18" charset="0"/>
                <a:ea typeface="微软雅黑" pitchFamily="34" charset="-122"/>
              </a:rPr>
              <a:t>继续</a:t>
            </a:r>
            <a:r>
              <a:rPr lang="zh-CN" altLang="en-US" sz="2000" b="1">
                <a:latin typeface="Lucida Fax" panose="02060602050505020204" pitchFamily="18" charset="0"/>
                <a:ea typeface="微软雅黑" pitchFamily="34" charset="-122"/>
              </a:rPr>
              <a:t>删除 </a:t>
            </a:r>
            <a:r>
              <a:rPr lang="en-US" altLang="zh-CN" sz="2000" b="1">
                <a:latin typeface="Lucida Fax" panose="02060602050505020204" pitchFamily="18" charset="0"/>
                <a:ea typeface="微软雅黑" pitchFamily="34" charset="-122"/>
              </a:rPr>
              <a:t>96</a:t>
            </a:r>
            <a:endParaRPr lang="zh-CN" altLang="en-US" sz="2000" b="1" dirty="0">
              <a:latin typeface="Lucida Fax" panose="02060602050505020204" pitchFamily="18" charset="0"/>
              <a:ea typeface="微软雅黑" pitchFamily="34" charset="-122"/>
            </a:endParaRPr>
          </a:p>
        </p:txBody>
      </p:sp>
      <p:sp>
        <p:nvSpPr>
          <p:cNvPr id="97" name="Text Box 30">
            <a:extLst>
              <a:ext uri="{FF2B5EF4-FFF2-40B4-BE49-F238E27FC236}">
                <a16:creationId xmlns:a16="http://schemas.microsoft.com/office/drawing/2014/main" id="{09D2E224-551F-41DF-BA9D-2FDAC52428C6}"/>
              </a:ext>
            </a:extLst>
          </p:cNvPr>
          <p:cNvSpPr txBox="1">
            <a:spLocks noChangeArrowheads="1"/>
          </p:cNvSpPr>
          <p:nvPr/>
        </p:nvSpPr>
        <p:spPr bwMode="auto">
          <a:xfrm>
            <a:off x="6825217" y="2087382"/>
            <a:ext cx="2037431" cy="400110"/>
          </a:xfrm>
          <a:prstGeom prst="rect">
            <a:avLst/>
          </a:prstGeom>
          <a:noFill/>
          <a:ln w="22225" cmpd="sng">
            <a:noFill/>
            <a:prstDash val="solid"/>
            <a:miter lim="800000"/>
            <a:headEnd/>
            <a:tailEnd/>
          </a:ln>
        </p:spPr>
        <p:txBody>
          <a:bodyPr wrap="square">
            <a:spAutoFit/>
          </a:bodyPr>
          <a:lstStyle/>
          <a:p>
            <a:pPr>
              <a:spcBef>
                <a:spcPct val="600000"/>
              </a:spcBef>
            </a:pPr>
            <a:r>
              <a:rPr lang="zh-CN" altLang="en-US" sz="2000" b="1" dirty="0">
                <a:latin typeface="Lucida Fax" panose="02060602050505020204" pitchFamily="18" charset="0"/>
                <a:ea typeface="微软雅黑" panose="020B0503020204020204" pitchFamily="34" charset="-122"/>
              </a:rPr>
              <a:t>与后继交换</a:t>
            </a:r>
          </a:p>
        </p:txBody>
      </p:sp>
      <p:sp>
        <p:nvSpPr>
          <p:cNvPr id="98" name="Text Box 31">
            <a:extLst>
              <a:ext uri="{FF2B5EF4-FFF2-40B4-BE49-F238E27FC236}">
                <a16:creationId xmlns:a16="http://schemas.microsoft.com/office/drawing/2014/main" id="{42012199-9A55-49FB-97B5-4480FCE61C4D}"/>
              </a:ext>
            </a:extLst>
          </p:cNvPr>
          <p:cNvSpPr txBox="1">
            <a:spLocks noChangeArrowheads="1"/>
          </p:cNvSpPr>
          <p:nvPr/>
        </p:nvSpPr>
        <p:spPr bwMode="auto">
          <a:xfrm>
            <a:off x="6825215" y="2395429"/>
            <a:ext cx="2345777" cy="400110"/>
          </a:xfrm>
          <a:prstGeom prst="rect">
            <a:avLst/>
          </a:prstGeom>
          <a:noFill/>
          <a:ln w="22225" cmpd="sng">
            <a:noFill/>
            <a:prstDash val="solid"/>
            <a:miter lim="800000"/>
            <a:headEnd/>
            <a:tailEnd/>
          </a:ln>
        </p:spPr>
        <p:txBody>
          <a:bodyPr wrap="square">
            <a:spAutoFit/>
          </a:bodyPr>
          <a:lstStyle/>
          <a:p>
            <a:pPr>
              <a:spcBef>
                <a:spcPct val="600000"/>
              </a:spcBef>
            </a:pPr>
            <a:r>
              <a:rPr lang="zh-CN" altLang="en-US" sz="2000" b="1">
                <a:latin typeface="Lucida Fax" panose="02060602050505020204" pitchFamily="18" charset="0"/>
                <a:ea typeface="微软雅黑" pitchFamily="34" charset="-122"/>
              </a:rPr>
              <a:t>删除 </a:t>
            </a:r>
            <a:r>
              <a:rPr lang="en-US" altLang="zh-CN" sz="2000" b="1">
                <a:latin typeface="Lucida Fax" panose="02060602050505020204" pitchFamily="18" charset="0"/>
                <a:ea typeface="微软雅黑" pitchFamily="34" charset="-122"/>
              </a:rPr>
              <a:t>96 </a:t>
            </a:r>
            <a:r>
              <a:rPr lang="en-US" altLang="zh-CN" sz="2000" b="1" dirty="0">
                <a:latin typeface="Lucida Fax" panose="02060602050505020204" pitchFamily="18" charset="0"/>
                <a:ea typeface="微软雅黑" pitchFamily="34" charset="-122"/>
              </a:rPr>
              <a:t>, </a:t>
            </a:r>
            <a:r>
              <a:rPr lang="en-US" altLang="zh-CN" sz="2000" b="1" dirty="0" err="1">
                <a:latin typeface="Lucida Fax" panose="02060602050505020204" pitchFamily="18" charset="0"/>
                <a:ea typeface="微软雅黑" pitchFamily="34" charset="-122"/>
              </a:rPr>
              <a:t>i</a:t>
            </a:r>
            <a:r>
              <a:rPr lang="en-US" altLang="zh-CN" sz="2000" b="1" dirty="0">
                <a:latin typeface="Lucida Fax" panose="02060602050505020204" pitchFamily="18" charset="0"/>
                <a:ea typeface="微软雅黑" pitchFamily="34" charset="-122"/>
              </a:rPr>
              <a:t> </a:t>
            </a:r>
            <a:r>
              <a:rPr lang="zh-CN" altLang="en-US" sz="2000" b="1" dirty="0">
                <a:latin typeface="Lucida Fax" panose="02060602050505020204" pitchFamily="18" charset="0"/>
                <a:ea typeface="微软雅黑" pitchFamily="34" charset="-122"/>
              </a:rPr>
              <a:t>溢出</a:t>
            </a:r>
          </a:p>
        </p:txBody>
      </p:sp>
      <p:sp>
        <p:nvSpPr>
          <p:cNvPr id="99" name="Text Box 32">
            <a:extLst>
              <a:ext uri="{FF2B5EF4-FFF2-40B4-BE49-F238E27FC236}">
                <a16:creationId xmlns:a16="http://schemas.microsoft.com/office/drawing/2014/main" id="{05E324E5-824E-46E8-83AB-E32CFFEA3C38}"/>
              </a:ext>
            </a:extLst>
          </p:cNvPr>
          <p:cNvSpPr txBox="1">
            <a:spLocks noChangeArrowheads="1"/>
          </p:cNvSpPr>
          <p:nvPr/>
        </p:nvSpPr>
        <p:spPr bwMode="auto">
          <a:xfrm>
            <a:off x="6825216" y="2703475"/>
            <a:ext cx="2679874" cy="400110"/>
          </a:xfrm>
          <a:prstGeom prst="rect">
            <a:avLst/>
          </a:prstGeom>
          <a:noFill/>
          <a:ln w="22225" cmpd="sng">
            <a:noFill/>
            <a:prstDash val="solid"/>
            <a:miter lim="800000"/>
            <a:headEnd/>
            <a:tailEnd/>
          </a:ln>
        </p:spPr>
        <p:txBody>
          <a:bodyPr wrap="square">
            <a:spAutoFit/>
          </a:bodyPr>
          <a:lstStyle/>
          <a:p>
            <a:pPr>
              <a:spcBef>
                <a:spcPct val="600000"/>
              </a:spcBef>
            </a:pPr>
            <a:r>
              <a:rPr lang="zh-CN" altLang="en-US" sz="2000" b="1" dirty="0">
                <a:latin typeface="Lucida Fax" panose="02060602050505020204" pitchFamily="18" charset="0"/>
                <a:ea typeface="微软雅黑" panose="020B0503020204020204" pitchFamily="34" charset="-122"/>
              </a:rPr>
              <a:t>向左邻借关键码</a:t>
            </a:r>
          </a:p>
        </p:txBody>
      </p:sp>
      <p:sp>
        <p:nvSpPr>
          <p:cNvPr id="100" name="Text Box 33">
            <a:extLst>
              <a:ext uri="{FF2B5EF4-FFF2-40B4-BE49-F238E27FC236}">
                <a16:creationId xmlns:a16="http://schemas.microsoft.com/office/drawing/2014/main" id="{CC284B30-A4F2-4C77-8C8B-DA6EBA5F1794}"/>
              </a:ext>
            </a:extLst>
          </p:cNvPr>
          <p:cNvSpPr txBox="1">
            <a:spLocks noChangeArrowheads="1"/>
          </p:cNvSpPr>
          <p:nvPr/>
        </p:nvSpPr>
        <p:spPr bwMode="auto">
          <a:xfrm>
            <a:off x="6825216" y="3011520"/>
            <a:ext cx="2679874" cy="400110"/>
          </a:xfrm>
          <a:prstGeom prst="rect">
            <a:avLst/>
          </a:prstGeom>
          <a:noFill/>
          <a:ln w="22225" cmpd="sng">
            <a:noFill/>
            <a:prstDash val="solid"/>
            <a:miter lim="800000"/>
            <a:headEnd/>
            <a:tailEnd/>
          </a:ln>
        </p:spPr>
        <p:txBody>
          <a:bodyPr wrap="square">
            <a:spAutoFit/>
          </a:bodyPr>
          <a:lstStyle/>
          <a:p>
            <a:pPr>
              <a:spcBef>
                <a:spcPct val="600000"/>
              </a:spcBef>
            </a:pPr>
            <a:r>
              <a:rPr lang="zh-CN" altLang="en-US" sz="2000" b="1" dirty="0">
                <a:latin typeface="Lucida Fax" panose="02060602050505020204" pitchFamily="18" charset="0"/>
                <a:ea typeface="微软雅黑" pitchFamily="34" charset="-122"/>
              </a:rPr>
              <a:t>借不到，</a:t>
            </a:r>
            <a:r>
              <a:rPr lang="en-US" altLang="zh-CN" sz="2000" b="1" dirty="0">
                <a:latin typeface="Lucida Fax" panose="02060602050505020204" pitchFamily="18" charset="0"/>
                <a:ea typeface="微软雅黑" pitchFamily="34" charset="-122"/>
              </a:rPr>
              <a:t>h, </a:t>
            </a:r>
            <a:r>
              <a:rPr lang="en-US" altLang="zh-CN" sz="2000" b="1" dirty="0" err="1">
                <a:latin typeface="Lucida Fax" panose="02060602050505020204" pitchFamily="18" charset="0"/>
                <a:ea typeface="微软雅黑" pitchFamily="34" charset="-122"/>
              </a:rPr>
              <a:t>i</a:t>
            </a:r>
            <a:r>
              <a:rPr lang="en-US" altLang="zh-CN" sz="2000" b="1" dirty="0">
                <a:latin typeface="Lucida Fax" panose="02060602050505020204" pitchFamily="18" charset="0"/>
                <a:ea typeface="微软雅黑" pitchFamily="34" charset="-122"/>
              </a:rPr>
              <a:t> </a:t>
            </a:r>
            <a:r>
              <a:rPr lang="zh-CN" altLang="en-US" sz="2000" b="1" dirty="0">
                <a:latin typeface="Lucida Fax" panose="02060602050505020204" pitchFamily="18" charset="0"/>
                <a:ea typeface="微软雅黑" pitchFamily="34" charset="-122"/>
              </a:rPr>
              <a:t>合并</a:t>
            </a:r>
          </a:p>
        </p:txBody>
      </p:sp>
      <p:sp>
        <p:nvSpPr>
          <p:cNvPr id="101" name="Text Box 21">
            <a:extLst>
              <a:ext uri="{FF2B5EF4-FFF2-40B4-BE49-F238E27FC236}">
                <a16:creationId xmlns:a16="http://schemas.microsoft.com/office/drawing/2014/main" id="{AE849697-73FE-4627-8434-6CB752612814}"/>
              </a:ext>
            </a:extLst>
          </p:cNvPr>
          <p:cNvSpPr txBox="1">
            <a:spLocks noChangeArrowheads="1"/>
          </p:cNvSpPr>
          <p:nvPr/>
        </p:nvSpPr>
        <p:spPr bwMode="auto">
          <a:xfrm>
            <a:off x="9167161" y="5877456"/>
            <a:ext cx="1440000" cy="360000"/>
          </a:xfrm>
          <a:prstGeom prst="rect">
            <a:avLst/>
          </a:prstGeom>
          <a:solidFill>
            <a:srgbClr val="FFFFFF"/>
          </a:solidFill>
          <a:ln w="22225" cmpd="sng">
            <a:solidFill>
              <a:srgbClr val="FF0000"/>
            </a:solidFill>
            <a:prstDash val="solid"/>
            <a:miter lim="800000"/>
            <a:headEnd/>
            <a:tailEnd/>
          </a:ln>
        </p:spPr>
        <p:txBody>
          <a:bodyPr/>
          <a:lstStyle/>
          <a:p>
            <a:pPr algn="ctr">
              <a:spcBef>
                <a:spcPts val="600"/>
              </a:spcBef>
            </a:pPr>
            <a:r>
              <a:rPr lang="en-US" altLang="zh-CN" sz="1400" b="1">
                <a:solidFill>
                  <a:srgbClr val="FF0000"/>
                </a:solidFill>
                <a:latin typeface="Lucida Fax" panose="02060602050505020204" pitchFamily="18" charset="0"/>
                <a:ea typeface="微软雅黑" panose="020B0503020204020204" pitchFamily="34" charset="-122"/>
                <a:cs typeface="Times New Roman" pitchFamily="18" charset="0"/>
              </a:rPr>
              <a:t>98</a:t>
            </a:r>
            <a:r>
              <a:rPr lang="en-US" altLang="zh-CN" sz="1400" b="1">
                <a:latin typeface="Lucida Fax" panose="02060602050505020204" pitchFamily="18" charset="0"/>
                <a:ea typeface="微软雅黑" panose="020B0503020204020204" pitchFamily="34" charset="-122"/>
              </a:rPr>
              <a:t> </a:t>
            </a:r>
            <a:endParaRPr lang="en-US" altLang="zh-CN" sz="1400" b="1" dirty="0">
              <a:latin typeface="Lucida Fax" panose="02060602050505020204" pitchFamily="18" charset="0"/>
              <a:ea typeface="微软雅黑" panose="020B0503020204020204" pitchFamily="34" charset="-122"/>
            </a:endParaRPr>
          </a:p>
        </p:txBody>
      </p:sp>
      <p:sp>
        <p:nvSpPr>
          <p:cNvPr id="102" name="Text Box 21">
            <a:extLst>
              <a:ext uri="{FF2B5EF4-FFF2-40B4-BE49-F238E27FC236}">
                <a16:creationId xmlns:a16="http://schemas.microsoft.com/office/drawing/2014/main" id="{5EDE46D8-C3B6-4E9B-BA24-F97BBCF34F97}"/>
              </a:ext>
            </a:extLst>
          </p:cNvPr>
          <p:cNvSpPr txBox="1">
            <a:spLocks noChangeArrowheads="1"/>
          </p:cNvSpPr>
          <p:nvPr/>
        </p:nvSpPr>
        <p:spPr bwMode="auto">
          <a:xfrm>
            <a:off x="7660643" y="5874635"/>
            <a:ext cx="1440000" cy="360000"/>
          </a:xfrm>
          <a:prstGeom prst="rect">
            <a:avLst/>
          </a:prstGeom>
          <a:solidFill>
            <a:srgbClr val="FFFFFF"/>
          </a:solidFill>
          <a:ln w="22225" cmpd="sng">
            <a:solidFill>
              <a:srgbClr val="FF0000"/>
            </a:solidFill>
            <a:prstDash val="solid"/>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94 95</a:t>
            </a:r>
            <a:endParaRPr lang="en-US" altLang="zh-CN" sz="1400" b="1" dirty="0">
              <a:latin typeface="Lucida Fax" panose="02060602050505020204" pitchFamily="18" charset="0"/>
              <a:ea typeface="微软雅黑" panose="020B0503020204020204" pitchFamily="34" charset="-122"/>
            </a:endParaRPr>
          </a:p>
        </p:txBody>
      </p:sp>
      <p:sp>
        <p:nvSpPr>
          <p:cNvPr id="103" name="Text Box 41">
            <a:extLst>
              <a:ext uri="{FF2B5EF4-FFF2-40B4-BE49-F238E27FC236}">
                <a16:creationId xmlns:a16="http://schemas.microsoft.com/office/drawing/2014/main" id="{DBF57D6E-7121-4EBD-8671-05D1DC9E67F4}"/>
              </a:ext>
            </a:extLst>
          </p:cNvPr>
          <p:cNvSpPr txBox="1">
            <a:spLocks noChangeArrowheads="1"/>
          </p:cNvSpPr>
          <p:nvPr/>
        </p:nvSpPr>
        <p:spPr bwMode="auto">
          <a:xfrm>
            <a:off x="4350007" y="2424933"/>
            <a:ext cx="682625" cy="461665"/>
          </a:xfrm>
          <a:prstGeom prst="rect">
            <a:avLst/>
          </a:prstGeom>
          <a:noFill/>
          <a:ln w="22225" cmpd="sng">
            <a:noFill/>
            <a:prstDash val="solid"/>
            <a:miter lim="800000"/>
            <a:headEnd/>
            <a:tailEnd/>
          </a:ln>
        </p:spPr>
        <p:txBody>
          <a:bodyPr>
            <a:spAutoFit/>
          </a:bodyPr>
          <a:lstStyle/>
          <a:p>
            <a:pPr algn="ctr">
              <a:spcBef>
                <a:spcPct val="600000"/>
              </a:spcBef>
            </a:pPr>
            <a:r>
              <a:rPr lang="en-US" altLang="zh-CN" b="1" dirty="0">
                <a:latin typeface="Lucida Fax" panose="02060602050505020204" pitchFamily="18" charset="0"/>
                <a:ea typeface="微软雅黑" panose="020B0503020204020204" pitchFamily="34" charset="-122"/>
              </a:rPr>
              <a:t>a</a:t>
            </a:r>
          </a:p>
        </p:txBody>
      </p:sp>
      <p:sp>
        <p:nvSpPr>
          <p:cNvPr id="5" name="标题 4">
            <a:extLst>
              <a:ext uri="{FF2B5EF4-FFF2-40B4-BE49-F238E27FC236}">
                <a16:creationId xmlns:a16="http://schemas.microsoft.com/office/drawing/2014/main" id="{40F42916-AF9D-430D-B61E-217067771C2C}"/>
              </a:ext>
            </a:extLst>
          </p:cNvPr>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269941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grpId="0" nodeType="afterEffect">
                                  <p:stCondLst>
                                    <p:cond delay="0"/>
                                  </p:stCondLst>
                                  <p:childTnLst>
                                    <p:animMotion origin="layout" path="M -2.70833E-6 -4.81481E-6 L 0.16849 0.2544 " pathEditMode="relative" rAng="0" ptsTypes="AA">
                                      <p:cBhvr>
                                        <p:cTn id="13" dur="500" fill="hold"/>
                                        <p:tgtEl>
                                          <p:spTgt spid="75"/>
                                        </p:tgtEl>
                                        <p:attrNameLst>
                                          <p:attrName>ppt_x</p:attrName>
                                          <p:attrName>ppt_y</p:attrName>
                                        </p:attrNameLst>
                                      </p:cBhvr>
                                      <p:rCtr x="8424" y="12708"/>
                                    </p:animMotion>
                                  </p:childTnLst>
                                </p:cTn>
                              </p:par>
                              <p:par>
                                <p:cTn id="14" presetID="0" presetClass="path" presetSubtype="0" accel="50000" decel="50000" fill="hold" grpId="0" nodeType="withEffect">
                                  <p:stCondLst>
                                    <p:cond delay="0"/>
                                  </p:stCondLst>
                                  <p:childTnLst>
                                    <p:animMotion origin="layout" path="M -2.29167E-6 -2.96296E-6 L -0.16849 -0.2544 " pathEditMode="relative" rAng="0" ptsTypes="AA">
                                      <p:cBhvr>
                                        <p:cTn id="15" dur="500" fill="hold"/>
                                        <p:tgtEl>
                                          <p:spTgt spid="74"/>
                                        </p:tgtEl>
                                        <p:attrNameLst>
                                          <p:attrName>ppt_x</p:attrName>
                                          <p:attrName>ppt_y</p:attrName>
                                        </p:attrNameLst>
                                      </p:cBhvr>
                                      <p:rCtr x="-8424" y="-12731"/>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96" grpId="0"/>
      <p:bldP spid="97" grpId="0"/>
      <p:bldP spid="98" grpId="0"/>
      <p:bldP spid="99" grpId="0"/>
      <p:bldP spid="100" grpId="0"/>
      <p:bldP spid="101" grpId="0" animBg="1"/>
      <p:bldP spid="10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14.5.1 B</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8" name="标题 1">
            <a:extLst>
              <a:ext uri="{FF2B5EF4-FFF2-40B4-BE49-F238E27FC236}">
                <a16:creationId xmlns:a16="http://schemas.microsoft.com/office/drawing/2014/main" id="{94106EC8-356F-6D4B-A056-BCFF25CE3DD9}"/>
              </a:ext>
            </a:extLst>
          </p:cNvPr>
          <p:cNvSpPr txBox="1">
            <a:spLocks/>
          </p:cNvSpPr>
          <p:nvPr/>
        </p:nvSpPr>
        <p:spPr>
          <a:xfrm>
            <a:off x="2172057" y="814671"/>
            <a:ext cx="7847885" cy="808225"/>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pPr>
              <a:spcBef>
                <a:spcPct val="600000"/>
              </a:spcBef>
              <a:defRPr/>
            </a:pPr>
            <a:r>
              <a:rPr lang="en-US" altLang="zh-CN" sz="3600" dirty="0">
                <a:cs typeface="Times New Roman" pitchFamily="18" charset="0"/>
              </a:rPr>
              <a:t>5 </a:t>
            </a:r>
            <a:r>
              <a:rPr lang="zh-CN" altLang="en-US" sz="3600" dirty="0">
                <a:cs typeface="Times New Roman" pitchFamily="18" charset="0"/>
              </a:rPr>
              <a:t>阶 </a:t>
            </a:r>
            <a:r>
              <a:rPr lang="en-US" altLang="zh-CN" sz="3600" dirty="0">
                <a:cs typeface="Times New Roman" pitchFamily="18" charset="0"/>
              </a:rPr>
              <a:t>B </a:t>
            </a:r>
            <a:r>
              <a:rPr lang="zh-CN" altLang="en-US" sz="3600" dirty="0">
                <a:cs typeface="Times New Roman" pitchFamily="18" charset="0"/>
              </a:rPr>
              <a:t>树删除示例</a:t>
            </a:r>
          </a:p>
        </p:txBody>
      </p:sp>
      <p:sp>
        <p:nvSpPr>
          <p:cNvPr id="49" name="Text Box 21">
            <a:extLst>
              <a:ext uri="{FF2B5EF4-FFF2-40B4-BE49-F238E27FC236}">
                <a16:creationId xmlns:a16="http://schemas.microsoft.com/office/drawing/2014/main" id="{EC8F15DD-8DF5-4FC2-A552-2FB864B44DEE}"/>
              </a:ext>
            </a:extLst>
          </p:cNvPr>
          <p:cNvSpPr txBox="1">
            <a:spLocks noChangeArrowheads="1"/>
          </p:cNvSpPr>
          <p:nvPr/>
        </p:nvSpPr>
        <p:spPr bwMode="auto">
          <a:xfrm>
            <a:off x="6975463" y="3905994"/>
            <a:ext cx="1439862"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92</a:t>
            </a:r>
            <a:endParaRPr lang="en-US" altLang="zh-CN" sz="1400" b="1" dirty="0">
              <a:latin typeface="Lucida Fax" panose="02060602050505020204" pitchFamily="18" charset="0"/>
              <a:ea typeface="微软雅黑" panose="020B0503020204020204" pitchFamily="34" charset="-122"/>
            </a:endParaRPr>
          </a:p>
        </p:txBody>
      </p:sp>
      <p:sp>
        <p:nvSpPr>
          <p:cNvPr id="50" name="Text Box 21">
            <a:extLst>
              <a:ext uri="{FF2B5EF4-FFF2-40B4-BE49-F238E27FC236}">
                <a16:creationId xmlns:a16="http://schemas.microsoft.com/office/drawing/2014/main" id="{D39C9DA0-2613-4C5D-8268-51CE7F5BE350}"/>
              </a:ext>
            </a:extLst>
          </p:cNvPr>
          <p:cNvSpPr txBox="1">
            <a:spLocks noChangeArrowheads="1"/>
          </p:cNvSpPr>
          <p:nvPr/>
        </p:nvSpPr>
        <p:spPr bwMode="auto">
          <a:xfrm>
            <a:off x="2865840" y="3965786"/>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25  50</a:t>
            </a:r>
            <a:r>
              <a:rPr lang="en-US" altLang="zh-CN" sz="1400" b="1" dirty="0">
                <a:latin typeface="Lucida Fax" panose="02060602050505020204" pitchFamily="18" charset="0"/>
                <a:ea typeface="微软雅黑" panose="020B0503020204020204" pitchFamily="34" charset="-122"/>
              </a:rPr>
              <a:t> </a:t>
            </a:r>
          </a:p>
        </p:txBody>
      </p:sp>
      <p:sp>
        <p:nvSpPr>
          <p:cNvPr id="51" name="Text Box 21">
            <a:extLst>
              <a:ext uri="{FF2B5EF4-FFF2-40B4-BE49-F238E27FC236}">
                <a16:creationId xmlns:a16="http://schemas.microsoft.com/office/drawing/2014/main" id="{DBBA808F-C04B-438C-ACF0-572FEDA7C3E7}"/>
              </a:ext>
            </a:extLst>
          </p:cNvPr>
          <p:cNvSpPr txBox="1">
            <a:spLocks noChangeArrowheads="1"/>
          </p:cNvSpPr>
          <p:nvPr/>
        </p:nvSpPr>
        <p:spPr bwMode="auto">
          <a:xfrm>
            <a:off x="4427940" y="2710003"/>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200" b="1">
                <a:latin typeface="Lucida Fax" panose="02060602050505020204" pitchFamily="18" charset="0"/>
                <a:ea typeface="微软雅黑" panose="020B0503020204020204" pitchFamily="34" charset="-122"/>
                <a:cs typeface="Times New Roman" pitchFamily="18" charset="0"/>
              </a:rPr>
              <a:t>80</a:t>
            </a:r>
            <a:endParaRPr lang="en-US" altLang="zh-CN" sz="1200" b="1" dirty="0">
              <a:latin typeface="Lucida Fax" panose="02060602050505020204" pitchFamily="18" charset="0"/>
              <a:ea typeface="微软雅黑" panose="020B0503020204020204" pitchFamily="34" charset="-122"/>
            </a:endParaRPr>
          </a:p>
        </p:txBody>
      </p:sp>
      <p:sp>
        <p:nvSpPr>
          <p:cNvPr id="52" name="Line 12">
            <a:extLst>
              <a:ext uri="{FF2B5EF4-FFF2-40B4-BE49-F238E27FC236}">
                <a16:creationId xmlns:a16="http://schemas.microsoft.com/office/drawing/2014/main" id="{74D60FF5-A1D5-4EBE-8733-D10458436885}"/>
              </a:ext>
            </a:extLst>
          </p:cNvPr>
          <p:cNvSpPr>
            <a:spLocks noChangeShapeType="1"/>
          </p:cNvSpPr>
          <p:nvPr/>
        </p:nvSpPr>
        <p:spPr bwMode="auto">
          <a:xfrm flipH="1">
            <a:off x="3635778" y="3084282"/>
            <a:ext cx="862943" cy="898723"/>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3" name="Line 11">
            <a:extLst>
              <a:ext uri="{FF2B5EF4-FFF2-40B4-BE49-F238E27FC236}">
                <a16:creationId xmlns:a16="http://schemas.microsoft.com/office/drawing/2014/main" id="{8146FC31-A593-4894-B6EE-9965C4AEDAB1}"/>
              </a:ext>
            </a:extLst>
          </p:cNvPr>
          <p:cNvSpPr>
            <a:spLocks noChangeShapeType="1"/>
          </p:cNvSpPr>
          <p:nvPr/>
        </p:nvSpPr>
        <p:spPr bwMode="auto">
          <a:xfrm>
            <a:off x="4774275" y="3070003"/>
            <a:ext cx="2390515" cy="839962"/>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4" name="Line 10">
            <a:extLst>
              <a:ext uri="{FF2B5EF4-FFF2-40B4-BE49-F238E27FC236}">
                <a16:creationId xmlns:a16="http://schemas.microsoft.com/office/drawing/2014/main" id="{EEB34C00-D8D8-45FF-B941-0EAC55BDC5FE}"/>
              </a:ext>
            </a:extLst>
          </p:cNvPr>
          <p:cNvSpPr>
            <a:spLocks noChangeShapeType="1"/>
          </p:cNvSpPr>
          <p:nvPr/>
        </p:nvSpPr>
        <p:spPr bwMode="auto">
          <a:xfrm flipH="1">
            <a:off x="1980014" y="4333008"/>
            <a:ext cx="934210" cy="1306144"/>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5" name="Line 9">
            <a:extLst>
              <a:ext uri="{FF2B5EF4-FFF2-40B4-BE49-F238E27FC236}">
                <a16:creationId xmlns:a16="http://schemas.microsoft.com/office/drawing/2014/main" id="{F4C3D34D-0929-4967-8216-29376C070A02}"/>
              </a:ext>
            </a:extLst>
          </p:cNvPr>
          <p:cNvSpPr>
            <a:spLocks noChangeShapeType="1"/>
          </p:cNvSpPr>
          <p:nvPr/>
        </p:nvSpPr>
        <p:spPr bwMode="auto">
          <a:xfrm>
            <a:off x="3275974" y="4333008"/>
            <a:ext cx="143904" cy="1377597"/>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6" name="Line 8">
            <a:extLst>
              <a:ext uri="{FF2B5EF4-FFF2-40B4-BE49-F238E27FC236}">
                <a16:creationId xmlns:a16="http://schemas.microsoft.com/office/drawing/2014/main" id="{D0BD4A67-7532-4112-B935-82203D397989}"/>
              </a:ext>
            </a:extLst>
          </p:cNvPr>
          <p:cNvSpPr>
            <a:spLocks noChangeShapeType="1"/>
          </p:cNvSpPr>
          <p:nvPr/>
        </p:nvSpPr>
        <p:spPr bwMode="auto">
          <a:xfrm>
            <a:off x="3644361" y="4332134"/>
            <a:ext cx="1143942" cy="1378471"/>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7" name="Line 7">
            <a:extLst>
              <a:ext uri="{FF2B5EF4-FFF2-40B4-BE49-F238E27FC236}">
                <a16:creationId xmlns:a16="http://schemas.microsoft.com/office/drawing/2014/main" id="{DD93E193-95CF-4ADE-AAC9-20DB72DB9547}"/>
              </a:ext>
            </a:extLst>
          </p:cNvPr>
          <p:cNvSpPr>
            <a:spLocks noChangeShapeType="1"/>
          </p:cNvSpPr>
          <p:nvPr/>
        </p:nvSpPr>
        <p:spPr bwMode="auto">
          <a:xfrm flipH="1">
            <a:off x="6551644" y="4278942"/>
            <a:ext cx="508102" cy="1351798"/>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8" name="Line 6">
            <a:extLst>
              <a:ext uri="{FF2B5EF4-FFF2-40B4-BE49-F238E27FC236}">
                <a16:creationId xmlns:a16="http://schemas.microsoft.com/office/drawing/2014/main" id="{C6A71116-AB8E-427A-B18F-EA82CCAFE105}"/>
              </a:ext>
            </a:extLst>
          </p:cNvPr>
          <p:cNvSpPr>
            <a:spLocks noChangeShapeType="1"/>
          </p:cNvSpPr>
          <p:nvPr/>
        </p:nvSpPr>
        <p:spPr bwMode="auto">
          <a:xfrm>
            <a:off x="7300952" y="4267120"/>
            <a:ext cx="1143439" cy="1344623"/>
          </a:xfrm>
          <a:prstGeom prst="line">
            <a:avLst/>
          </a:prstGeom>
          <a:noFill/>
          <a:ln w="31750">
            <a:solidFill>
              <a:srgbClr val="000000"/>
            </a:solidFill>
            <a:round/>
            <a:headEnd/>
            <a:tailEnd/>
          </a:ln>
        </p:spPr>
        <p:txBody>
          <a:bodyPr/>
          <a:lstStyle/>
          <a:p>
            <a:endParaRPr lang="zh-CN" altLang="en-US">
              <a:latin typeface="Lucida Fax" panose="02060602050505020204" pitchFamily="18" charset="0"/>
            </a:endParaRPr>
          </a:p>
        </p:txBody>
      </p:sp>
      <p:sp>
        <p:nvSpPr>
          <p:cNvPr id="59" name="Text Box 43">
            <a:extLst>
              <a:ext uri="{FF2B5EF4-FFF2-40B4-BE49-F238E27FC236}">
                <a16:creationId xmlns:a16="http://schemas.microsoft.com/office/drawing/2014/main" id="{DEC6BF0D-C362-4C17-A28A-2F5C19F54354}"/>
              </a:ext>
            </a:extLst>
          </p:cNvPr>
          <p:cNvSpPr txBox="1">
            <a:spLocks noChangeArrowheads="1"/>
          </p:cNvSpPr>
          <p:nvPr/>
        </p:nvSpPr>
        <p:spPr bwMode="auto">
          <a:xfrm>
            <a:off x="7263013" y="3387320"/>
            <a:ext cx="682625" cy="519232"/>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c</a:t>
            </a:r>
          </a:p>
        </p:txBody>
      </p:sp>
      <p:sp>
        <p:nvSpPr>
          <p:cNvPr id="60" name="Text Box 44">
            <a:extLst>
              <a:ext uri="{FF2B5EF4-FFF2-40B4-BE49-F238E27FC236}">
                <a16:creationId xmlns:a16="http://schemas.microsoft.com/office/drawing/2014/main" id="{DAADA7E2-4F23-401E-ADA0-83EF3C69AA40}"/>
              </a:ext>
            </a:extLst>
          </p:cNvPr>
          <p:cNvSpPr txBox="1">
            <a:spLocks noChangeArrowheads="1"/>
          </p:cNvSpPr>
          <p:nvPr/>
        </p:nvSpPr>
        <p:spPr bwMode="auto">
          <a:xfrm>
            <a:off x="2870024" y="5191373"/>
            <a:ext cx="681038" cy="519233"/>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e</a:t>
            </a:r>
          </a:p>
        </p:txBody>
      </p:sp>
      <p:sp>
        <p:nvSpPr>
          <p:cNvPr id="61" name="Text Box 47">
            <a:extLst>
              <a:ext uri="{FF2B5EF4-FFF2-40B4-BE49-F238E27FC236}">
                <a16:creationId xmlns:a16="http://schemas.microsoft.com/office/drawing/2014/main" id="{50BF846E-A38B-4C0A-9DF0-DC42E42C3A05}"/>
              </a:ext>
            </a:extLst>
          </p:cNvPr>
          <p:cNvSpPr txBox="1">
            <a:spLocks noChangeArrowheads="1"/>
          </p:cNvSpPr>
          <p:nvPr/>
        </p:nvSpPr>
        <p:spPr bwMode="auto">
          <a:xfrm>
            <a:off x="6987832" y="5135816"/>
            <a:ext cx="682625" cy="519232"/>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g</a:t>
            </a:r>
          </a:p>
        </p:txBody>
      </p:sp>
      <p:sp>
        <p:nvSpPr>
          <p:cNvPr id="62" name="Text Box 48">
            <a:extLst>
              <a:ext uri="{FF2B5EF4-FFF2-40B4-BE49-F238E27FC236}">
                <a16:creationId xmlns:a16="http://schemas.microsoft.com/office/drawing/2014/main" id="{002F6314-6BB5-4634-B353-EDB61CC6E6D1}"/>
              </a:ext>
            </a:extLst>
          </p:cNvPr>
          <p:cNvSpPr txBox="1">
            <a:spLocks noChangeArrowheads="1"/>
          </p:cNvSpPr>
          <p:nvPr/>
        </p:nvSpPr>
        <p:spPr bwMode="auto">
          <a:xfrm>
            <a:off x="8602693" y="5129450"/>
            <a:ext cx="682625" cy="519233"/>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 h’</a:t>
            </a:r>
          </a:p>
        </p:txBody>
      </p:sp>
      <p:sp>
        <p:nvSpPr>
          <p:cNvPr id="63" name="Text Box 49">
            <a:extLst>
              <a:ext uri="{FF2B5EF4-FFF2-40B4-BE49-F238E27FC236}">
                <a16:creationId xmlns:a16="http://schemas.microsoft.com/office/drawing/2014/main" id="{1B07DF25-B311-424D-B457-47BDFF3C1257}"/>
              </a:ext>
            </a:extLst>
          </p:cNvPr>
          <p:cNvSpPr txBox="1">
            <a:spLocks noChangeArrowheads="1"/>
          </p:cNvSpPr>
          <p:nvPr/>
        </p:nvSpPr>
        <p:spPr bwMode="auto">
          <a:xfrm>
            <a:off x="3130843" y="3486256"/>
            <a:ext cx="682625" cy="519232"/>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b</a:t>
            </a:r>
          </a:p>
        </p:txBody>
      </p:sp>
      <p:sp>
        <p:nvSpPr>
          <p:cNvPr id="64" name="Text Box 21">
            <a:extLst>
              <a:ext uri="{FF2B5EF4-FFF2-40B4-BE49-F238E27FC236}">
                <a16:creationId xmlns:a16="http://schemas.microsoft.com/office/drawing/2014/main" id="{9D8DC116-6874-42F3-98F6-836C48BAA3ED}"/>
              </a:ext>
            </a:extLst>
          </p:cNvPr>
          <p:cNvSpPr txBox="1">
            <a:spLocks noChangeArrowheads="1"/>
          </p:cNvSpPr>
          <p:nvPr/>
        </p:nvSpPr>
        <p:spPr bwMode="auto">
          <a:xfrm>
            <a:off x="1126015" y="5639152"/>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11   15</a:t>
            </a:r>
            <a:r>
              <a:rPr lang="en-US" altLang="zh-CN" sz="1400" b="1" dirty="0">
                <a:latin typeface="Lucida Fax" panose="02060602050505020204" pitchFamily="18" charset="0"/>
                <a:ea typeface="微软雅黑" panose="020B0503020204020204" pitchFamily="34" charset="-122"/>
              </a:rPr>
              <a:t> </a:t>
            </a:r>
          </a:p>
        </p:txBody>
      </p:sp>
      <p:sp>
        <p:nvSpPr>
          <p:cNvPr id="65" name="Text Box 21">
            <a:extLst>
              <a:ext uri="{FF2B5EF4-FFF2-40B4-BE49-F238E27FC236}">
                <a16:creationId xmlns:a16="http://schemas.microsoft.com/office/drawing/2014/main" id="{A9B5AC65-8D3D-4C8E-88BB-C40EE05682BB}"/>
              </a:ext>
            </a:extLst>
          </p:cNvPr>
          <p:cNvSpPr txBox="1">
            <a:spLocks noChangeArrowheads="1"/>
          </p:cNvSpPr>
          <p:nvPr/>
        </p:nvSpPr>
        <p:spPr bwMode="auto">
          <a:xfrm>
            <a:off x="2796565" y="5648683"/>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35   43</a:t>
            </a:r>
            <a:r>
              <a:rPr lang="en-US" altLang="zh-CN" sz="1400" b="1" dirty="0">
                <a:latin typeface="Lucida Fax" panose="02060602050505020204" pitchFamily="18" charset="0"/>
                <a:ea typeface="微软雅黑" panose="020B0503020204020204" pitchFamily="34" charset="-122"/>
              </a:rPr>
              <a:t> </a:t>
            </a:r>
          </a:p>
        </p:txBody>
      </p:sp>
      <p:sp>
        <p:nvSpPr>
          <p:cNvPr id="66" name="Text Box 21">
            <a:extLst>
              <a:ext uri="{FF2B5EF4-FFF2-40B4-BE49-F238E27FC236}">
                <a16:creationId xmlns:a16="http://schemas.microsoft.com/office/drawing/2014/main" id="{8D886DBB-FC39-435F-B616-03061E021C17}"/>
              </a:ext>
            </a:extLst>
          </p:cNvPr>
          <p:cNvSpPr txBox="1">
            <a:spLocks noChangeArrowheads="1"/>
          </p:cNvSpPr>
          <p:nvPr/>
        </p:nvSpPr>
        <p:spPr bwMode="auto">
          <a:xfrm>
            <a:off x="4467116" y="5639152"/>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61  65  70</a:t>
            </a:r>
            <a:endParaRPr lang="en-US" altLang="zh-CN" sz="1400" b="1" dirty="0">
              <a:latin typeface="Lucida Fax" panose="02060602050505020204" pitchFamily="18" charset="0"/>
              <a:ea typeface="微软雅黑" panose="020B0503020204020204" pitchFamily="34" charset="-122"/>
              <a:cs typeface="Times New Roman" pitchFamily="18" charset="0"/>
            </a:endParaRPr>
          </a:p>
        </p:txBody>
      </p:sp>
      <p:sp>
        <p:nvSpPr>
          <p:cNvPr id="67" name="Text Box 21">
            <a:extLst>
              <a:ext uri="{FF2B5EF4-FFF2-40B4-BE49-F238E27FC236}">
                <a16:creationId xmlns:a16="http://schemas.microsoft.com/office/drawing/2014/main" id="{BD0EECB9-E691-4696-AFF3-09949DC471D9}"/>
              </a:ext>
            </a:extLst>
          </p:cNvPr>
          <p:cNvSpPr txBox="1">
            <a:spLocks noChangeArrowheads="1"/>
          </p:cNvSpPr>
          <p:nvPr/>
        </p:nvSpPr>
        <p:spPr bwMode="auto">
          <a:xfrm>
            <a:off x="6255325" y="5634709"/>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81 85 86</a:t>
            </a:r>
            <a:endParaRPr lang="en-US" altLang="zh-CN" sz="1400" b="1" dirty="0">
              <a:latin typeface="Lucida Fax" panose="02060602050505020204" pitchFamily="18" charset="0"/>
              <a:ea typeface="微软雅黑" panose="020B0503020204020204" pitchFamily="34" charset="-122"/>
            </a:endParaRPr>
          </a:p>
        </p:txBody>
      </p:sp>
      <p:sp>
        <p:nvSpPr>
          <p:cNvPr id="68" name="Text Box 21">
            <a:extLst>
              <a:ext uri="{FF2B5EF4-FFF2-40B4-BE49-F238E27FC236}">
                <a16:creationId xmlns:a16="http://schemas.microsoft.com/office/drawing/2014/main" id="{C4E4C313-07A5-4979-BC69-D4B11806C605}"/>
              </a:ext>
            </a:extLst>
          </p:cNvPr>
          <p:cNvSpPr txBox="1">
            <a:spLocks noChangeArrowheads="1"/>
          </p:cNvSpPr>
          <p:nvPr/>
        </p:nvSpPr>
        <p:spPr bwMode="auto">
          <a:xfrm>
            <a:off x="8010579" y="5603953"/>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94 95 97 98</a:t>
            </a:r>
            <a:endParaRPr lang="en-US" altLang="zh-CN" sz="1400" b="1" dirty="0">
              <a:latin typeface="Lucida Fax" panose="02060602050505020204" pitchFamily="18" charset="0"/>
              <a:ea typeface="微软雅黑" panose="020B0503020204020204" pitchFamily="34" charset="-122"/>
            </a:endParaRPr>
          </a:p>
        </p:txBody>
      </p:sp>
      <p:sp>
        <p:nvSpPr>
          <p:cNvPr id="69" name="Text Box 24">
            <a:extLst>
              <a:ext uri="{FF2B5EF4-FFF2-40B4-BE49-F238E27FC236}">
                <a16:creationId xmlns:a16="http://schemas.microsoft.com/office/drawing/2014/main" id="{0AF125E1-F6F8-45EB-AECB-15D81053F495}"/>
              </a:ext>
            </a:extLst>
          </p:cNvPr>
          <p:cNvSpPr txBox="1">
            <a:spLocks noChangeArrowheads="1"/>
          </p:cNvSpPr>
          <p:nvPr/>
        </p:nvSpPr>
        <p:spPr bwMode="auto">
          <a:xfrm>
            <a:off x="900516" y="1775488"/>
            <a:ext cx="3321843" cy="461665"/>
          </a:xfrm>
          <a:prstGeom prst="rect">
            <a:avLst/>
          </a:prstGeom>
          <a:noFill/>
          <a:ln w="9525">
            <a:noFill/>
            <a:miter lim="800000"/>
            <a:headEnd/>
            <a:tailEnd/>
          </a:ln>
        </p:spPr>
        <p:txBody>
          <a:bodyPr wrap="square">
            <a:spAutoFit/>
          </a:bodyPr>
          <a:lstStyle/>
          <a:p>
            <a:pPr>
              <a:spcBef>
                <a:spcPct val="600000"/>
              </a:spcBef>
            </a:pPr>
            <a:r>
              <a:rPr lang="en-US" altLang="zh-CN" dirty="0">
                <a:latin typeface="Lucida Fax" panose="02060602050505020204" pitchFamily="18" charset="0"/>
                <a:ea typeface="微软雅黑" pitchFamily="34" charset="-122"/>
              </a:rPr>
              <a:t>h, </a:t>
            </a:r>
            <a:r>
              <a:rPr lang="en-US" altLang="zh-CN" dirty="0" err="1">
                <a:latin typeface="Lucida Fax" panose="02060602050505020204" pitchFamily="18" charset="0"/>
                <a:ea typeface="微软雅黑" pitchFamily="34" charset="-122"/>
              </a:rPr>
              <a:t>i</a:t>
            </a:r>
            <a:r>
              <a:rPr lang="en-US" altLang="zh-CN" dirty="0">
                <a:latin typeface="Lucida Fax" panose="02060602050505020204" pitchFamily="18" charset="0"/>
                <a:ea typeface="微软雅黑" pitchFamily="34" charset="-122"/>
              </a:rPr>
              <a:t> </a:t>
            </a:r>
            <a:r>
              <a:rPr lang="zh-CN" altLang="en-US" dirty="0">
                <a:latin typeface="Lucida Fax" panose="02060602050505020204" pitchFamily="18" charset="0"/>
                <a:ea typeface="微软雅黑" pitchFamily="34" charset="-122"/>
              </a:rPr>
              <a:t>合并成为 </a:t>
            </a:r>
            <a:r>
              <a:rPr lang="en-US" altLang="zh-CN" dirty="0">
                <a:latin typeface="Lucida Fax" panose="02060602050505020204" pitchFamily="18" charset="0"/>
                <a:ea typeface="微软雅黑" pitchFamily="34" charset="-122"/>
              </a:rPr>
              <a:t>h’</a:t>
            </a:r>
          </a:p>
        </p:txBody>
      </p:sp>
      <p:sp>
        <p:nvSpPr>
          <p:cNvPr id="70" name="Text Box 25">
            <a:extLst>
              <a:ext uri="{FF2B5EF4-FFF2-40B4-BE49-F238E27FC236}">
                <a16:creationId xmlns:a16="http://schemas.microsoft.com/office/drawing/2014/main" id="{571A5864-2EBE-4E40-A905-42453F648729}"/>
              </a:ext>
            </a:extLst>
          </p:cNvPr>
          <p:cNvSpPr txBox="1">
            <a:spLocks noChangeArrowheads="1"/>
          </p:cNvSpPr>
          <p:nvPr/>
        </p:nvSpPr>
        <p:spPr bwMode="auto">
          <a:xfrm>
            <a:off x="900516" y="2131964"/>
            <a:ext cx="3527424" cy="461665"/>
          </a:xfrm>
          <a:prstGeom prst="rect">
            <a:avLst/>
          </a:prstGeom>
          <a:noFill/>
          <a:ln w="9525">
            <a:noFill/>
            <a:miter lim="800000"/>
            <a:headEnd/>
            <a:tailEnd/>
          </a:ln>
        </p:spPr>
        <p:txBody>
          <a:bodyPr wrap="square">
            <a:spAutoFit/>
          </a:bodyPr>
          <a:lstStyle/>
          <a:p>
            <a:pPr>
              <a:spcBef>
                <a:spcPct val="600000"/>
              </a:spcBef>
            </a:pPr>
            <a:r>
              <a:rPr lang="en-US" altLang="zh-CN" dirty="0">
                <a:latin typeface="Lucida Fax" panose="02060602050505020204" pitchFamily="18" charset="0"/>
                <a:ea typeface="微软雅黑" pitchFamily="34" charset="-122"/>
              </a:rPr>
              <a:t>c </a:t>
            </a:r>
            <a:r>
              <a:rPr lang="zh-CN" altLang="en-US" dirty="0">
                <a:latin typeface="Lucida Fax" panose="02060602050505020204" pitchFamily="18" charset="0"/>
                <a:ea typeface="微软雅黑" pitchFamily="34" charset="-122"/>
              </a:rPr>
              <a:t>溢出，向左邻借关键码 </a:t>
            </a:r>
          </a:p>
        </p:txBody>
      </p:sp>
      <p:sp>
        <p:nvSpPr>
          <p:cNvPr id="71" name="Text Box 26">
            <a:extLst>
              <a:ext uri="{FF2B5EF4-FFF2-40B4-BE49-F238E27FC236}">
                <a16:creationId xmlns:a16="http://schemas.microsoft.com/office/drawing/2014/main" id="{212F0F6E-854D-425E-9B9F-2D78D6ABA327}"/>
              </a:ext>
            </a:extLst>
          </p:cNvPr>
          <p:cNvSpPr txBox="1">
            <a:spLocks noChangeArrowheads="1"/>
          </p:cNvSpPr>
          <p:nvPr/>
        </p:nvSpPr>
        <p:spPr bwMode="auto">
          <a:xfrm>
            <a:off x="900516" y="2488441"/>
            <a:ext cx="3321843" cy="461665"/>
          </a:xfrm>
          <a:prstGeom prst="rect">
            <a:avLst/>
          </a:prstGeom>
          <a:noFill/>
          <a:ln w="9525">
            <a:noFill/>
            <a:miter lim="800000"/>
            <a:headEnd/>
            <a:tailEnd/>
          </a:ln>
        </p:spPr>
        <p:txBody>
          <a:bodyPr wrap="square">
            <a:spAutoFit/>
          </a:bodyPr>
          <a:lstStyle/>
          <a:p>
            <a:pPr>
              <a:spcBef>
                <a:spcPct val="600000"/>
              </a:spcBef>
            </a:pPr>
            <a:r>
              <a:rPr lang="zh-CN" altLang="en-US" dirty="0">
                <a:latin typeface="Lucida Fax" panose="02060602050505020204" pitchFamily="18" charset="0"/>
                <a:ea typeface="微软雅黑" pitchFamily="34" charset="-122"/>
              </a:rPr>
              <a:t>借不到，</a:t>
            </a:r>
            <a:r>
              <a:rPr lang="en-US" altLang="zh-CN" dirty="0" err="1">
                <a:latin typeface="Lucida Fax" panose="02060602050505020204" pitchFamily="18" charset="0"/>
                <a:ea typeface="微软雅黑" pitchFamily="34" charset="-122"/>
              </a:rPr>
              <a:t>b,c</a:t>
            </a:r>
            <a:r>
              <a:rPr lang="en-US" altLang="zh-CN" dirty="0">
                <a:latin typeface="Lucida Fax" panose="02060602050505020204" pitchFamily="18" charset="0"/>
                <a:ea typeface="微软雅黑" pitchFamily="34" charset="-122"/>
              </a:rPr>
              <a:t> </a:t>
            </a:r>
            <a:r>
              <a:rPr lang="zh-CN" altLang="en-US" dirty="0">
                <a:latin typeface="Lucida Fax" panose="02060602050505020204" pitchFamily="18" charset="0"/>
                <a:ea typeface="微软雅黑" pitchFamily="34" charset="-122"/>
              </a:rPr>
              <a:t>结点合并 </a:t>
            </a:r>
          </a:p>
        </p:txBody>
      </p:sp>
      <p:sp>
        <p:nvSpPr>
          <p:cNvPr id="72" name="Text Box 21">
            <a:extLst>
              <a:ext uri="{FF2B5EF4-FFF2-40B4-BE49-F238E27FC236}">
                <a16:creationId xmlns:a16="http://schemas.microsoft.com/office/drawing/2014/main" id="{E764AD1C-68D4-4904-8C58-107EBB4AC1A3}"/>
              </a:ext>
            </a:extLst>
          </p:cNvPr>
          <p:cNvSpPr txBox="1">
            <a:spLocks noChangeArrowheads="1"/>
          </p:cNvSpPr>
          <p:nvPr/>
        </p:nvSpPr>
        <p:spPr bwMode="auto">
          <a:xfrm>
            <a:off x="6967395" y="3913547"/>
            <a:ext cx="1440000" cy="360000"/>
          </a:xfrm>
          <a:prstGeom prst="rect">
            <a:avLst/>
          </a:prstGeom>
          <a:solidFill>
            <a:srgbClr val="FFFFFF"/>
          </a:solidFill>
          <a:ln w="31750">
            <a:solidFill>
              <a:srgbClr val="FF0000"/>
            </a:solidFill>
            <a:prstDash val="lgDash"/>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92 </a:t>
            </a:r>
            <a:endParaRPr lang="en-US" altLang="zh-CN" sz="1400" b="1" dirty="0">
              <a:latin typeface="Lucida Fax" panose="02060602050505020204" pitchFamily="18" charset="0"/>
              <a:ea typeface="微软雅黑" panose="020B0503020204020204" pitchFamily="34" charset="-122"/>
            </a:endParaRPr>
          </a:p>
        </p:txBody>
      </p:sp>
      <p:sp>
        <p:nvSpPr>
          <p:cNvPr id="73" name="Text Box 21">
            <a:extLst>
              <a:ext uri="{FF2B5EF4-FFF2-40B4-BE49-F238E27FC236}">
                <a16:creationId xmlns:a16="http://schemas.microsoft.com/office/drawing/2014/main" id="{C4FBF8FF-B8A3-4A34-8D56-AAC22FF10EF1}"/>
              </a:ext>
            </a:extLst>
          </p:cNvPr>
          <p:cNvSpPr txBox="1">
            <a:spLocks noChangeArrowheads="1"/>
          </p:cNvSpPr>
          <p:nvPr/>
        </p:nvSpPr>
        <p:spPr bwMode="auto">
          <a:xfrm>
            <a:off x="2872481" y="3968724"/>
            <a:ext cx="1440000" cy="360000"/>
          </a:xfrm>
          <a:prstGeom prst="rect">
            <a:avLst/>
          </a:prstGeom>
          <a:solidFill>
            <a:srgbClr val="FFFFFF"/>
          </a:solidFill>
          <a:ln w="31750">
            <a:solidFill>
              <a:srgbClr val="FF0000"/>
            </a:solidFill>
            <a:prstDash val="lgDash"/>
            <a:miter lim="800000"/>
            <a:headEnd/>
            <a:tailEnd/>
          </a:ln>
        </p:spPr>
        <p:txBody>
          <a:bodyPr/>
          <a:lstStyle/>
          <a:p>
            <a:pPr>
              <a:spcBef>
                <a:spcPts val="600"/>
              </a:spcBef>
            </a:pPr>
            <a:r>
              <a:rPr lang="en-US" altLang="zh-CN" sz="1400" b="1" dirty="0">
                <a:latin typeface="Lucida Fax" panose="02060602050505020204" pitchFamily="18" charset="0"/>
                <a:ea typeface="微软雅黑" panose="020B0503020204020204" pitchFamily="34" charset="-122"/>
                <a:cs typeface="Times New Roman" pitchFamily="18" charset="0"/>
              </a:rPr>
              <a:t>25   50</a:t>
            </a:r>
            <a:r>
              <a:rPr lang="en-US" altLang="zh-CN" sz="1400" b="1" dirty="0">
                <a:latin typeface="Lucida Fax" panose="02060602050505020204" pitchFamily="18" charset="0"/>
                <a:ea typeface="微软雅黑" panose="020B0503020204020204" pitchFamily="34" charset="-122"/>
              </a:rPr>
              <a:t> </a:t>
            </a:r>
          </a:p>
        </p:txBody>
      </p:sp>
      <p:sp>
        <p:nvSpPr>
          <p:cNvPr id="74" name="Text Box 41">
            <a:extLst>
              <a:ext uri="{FF2B5EF4-FFF2-40B4-BE49-F238E27FC236}">
                <a16:creationId xmlns:a16="http://schemas.microsoft.com/office/drawing/2014/main" id="{E4A28E52-A352-486C-BFE0-7862D607D3E7}"/>
              </a:ext>
            </a:extLst>
          </p:cNvPr>
          <p:cNvSpPr txBox="1">
            <a:spLocks noChangeArrowheads="1"/>
          </p:cNvSpPr>
          <p:nvPr/>
        </p:nvSpPr>
        <p:spPr bwMode="auto">
          <a:xfrm>
            <a:off x="5042304" y="2238662"/>
            <a:ext cx="682625" cy="519232"/>
          </a:xfrm>
          <a:prstGeom prst="rect">
            <a:avLst/>
          </a:prstGeom>
          <a:noFill/>
          <a:ln w="22225">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a</a:t>
            </a:r>
          </a:p>
        </p:txBody>
      </p:sp>
      <p:sp>
        <p:nvSpPr>
          <p:cNvPr id="75" name="Text Box 21">
            <a:extLst>
              <a:ext uri="{FF2B5EF4-FFF2-40B4-BE49-F238E27FC236}">
                <a16:creationId xmlns:a16="http://schemas.microsoft.com/office/drawing/2014/main" id="{3060C2AA-6485-430E-B836-7E3094DE25A1}"/>
              </a:ext>
            </a:extLst>
          </p:cNvPr>
          <p:cNvSpPr txBox="1">
            <a:spLocks noChangeArrowheads="1"/>
          </p:cNvSpPr>
          <p:nvPr/>
        </p:nvSpPr>
        <p:spPr bwMode="auto">
          <a:xfrm>
            <a:off x="4657023" y="3917480"/>
            <a:ext cx="1440000" cy="360000"/>
          </a:xfrm>
          <a:prstGeom prst="rect">
            <a:avLst/>
          </a:prstGeom>
          <a:solidFill>
            <a:srgbClr val="FFFFFF"/>
          </a:solidFill>
          <a:ln w="31750">
            <a:solidFill>
              <a:srgbClr val="000000"/>
            </a:solidFill>
            <a:miter lim="800000"/>
            <a:headEnd/>
            <a:tailEnd/>
          </a:ln>
        </p:spPr>
        <p:txBody>
          <a:bodyPr/>
          <a:lstStyle/>
          <a:p>
            <a:pPr>
              <a:spcBef>
                <a:spcPts val="600"/>
              </a:spcBef>
            </a:pPr>
            <a:r>
              <a:rPr lang="en-US" altLang="zh-CN" sz="1400" b="1">
                <a:latin typeface="Lucida Fax" panose="02060602050505020204" pitchFamily="18" charset="0"/>
                <a:ea typeface="微软雅黑" panose="020B0503020204020204" pitchFamily="34" charset="-122"/>
                <a:cs typeface="Times New Roman" pitchFamily="18" charset="0"/>
              </a:rPr>
              <a:t>25 50 80 92</a:t>
            </a:r>
            <a:endParaRPr lang="en-US" altLang="zh-CN" sz="1400" b="1" dirty="0">
              <a:latin typeface="Lucida Fax" panose="02060602050505020204" pitchFamily="18" charset="0"/>
              <a:ea typeface="微软雅黑" panose="020B0503020204020204" pitchFamily="34" charset="-122"/>
            </a:endParaRPr>
          </a:p>
        </p:txBody>
      </p:sp>
      <p:sp>
        <p:nvSpPr>
          <p:cNvPr id="96" name="Line 31">
            <a:extLst>
              <a:ext uri="{FF2B5EF4-FFF2-40B4-BE49-F238E27FC236}">
                <a16:creationId xmlns:a16="http://schemas.microsoft.com/office/drawing/2014/main" id="{3FE9800A-2962-470B-9DEC-16B3872E182C}"/>
              </a:ext>
            </a:extLst>
          </p:cNvPr>
          <p:cNvSpPr>
            <a:spLocks noChangeShapeType="1"/>
          </p:cNvSpPr>
          <p:nvPr/>
        </p:nvSpPr>
        <p:spPr bwMode="auto">
          <a:xfrm flipH="1">
            <a:off x="1980013" y="4284702"/>
            <a:ext cx="2708519" cy="1354450"/>
          </a:xfrm>
          <a:prstGeom prst="line">
            <a:avLst/>
          </a:prstGeom>
          <a:noFill/>
          <a:ln w="31750">
            <a:solidFill>
              <a:schemeClr val="tx1"/>
            </a:solidFill>
            <a:round/>
            <a:headEnd/>
            <a:tailEnd/>
          </a:ln>
        </p:spPr>
        <p:txBody>
          <a:bodyPr/>
          <a:lstStyle/>
          <a:p>
            <a:endParaRPr lang="zh-CN" altLang="en-US">
              <a:latin typeface="Lucida Fax" panose="02060602050505020204" pitchFamily="18" charset="0"/>
            </a:endParaRPr>
          </a:p>
        </p:txBody>
      </p:sp>
      <p:sp>
        <p:nvSpPr>
          <p:cNvPr id="97" name="Line 32">
            <a:extLst>
              <a:ext uri="{FF2B5EF4-FFF2-40B4-BE49-F238E27FC236}">
                <a16:creationId xmlns:a16="http://schemas.microsoft.com/office/drawing/2014/main" id="{31AF49B6-8BE1-4BEF-93FD-B1E9872C2303}"/>
              </a:ext>
            </a:extLst>
          </p:cNvPr>
          <p:cNvSpPr>
            <a:spLocks noChangeShapeType="1"/>
          </p:cNvSpPr>
          <p:nvPr/>
        </p:nvSpPr>
        <p:spPr bwMode="auto">
          <a:xfrm flipH="1">
            <a:off x="3419876" y="4303748"/>
            <a:ext cx="1541629" cy="1335404"/>
          </a:xfrm>
          <a:prstGeom prst="line">
            <a:avLst/>
          </a:prstGeom>
          <a:noFill/>
          <a:ln w="31750">
            <a:solidFill>
              <a:schemeClr val="tx1"/>
            </a:solidFill>
            <a:round/>
            <a:headEnd/>
            <a:tailEnd/>
          </a:ln>
        </p:spPr>
        <p:txBody>
          <a:bodyPr/>
          <a:lstStyle/>
          <a:p>
            <a:endParaRPr lang="zh-CN" altLang="en-US">
              <a:latin typeface="Lucida Fax" panose="02060602050505020204" pitchFamily="18" charset="0"/>
            </a:endParaRPr>
          </a:p>
        </p:txBody>
      </p:sp>
      <p:sp>
        <p:nvSpPr>
          <p:cNvPr id="98" name="Line 33">
            <a:extLst>
              <a:ext uri="{FF2B5EF4-FFF2-40B4-BE49-F238E27FC236}">
                <a16:creationId xmlns:a16="http://schemas.microsoft.com/office/drawing/2014/main" id="{E487AA5D-F140-44DB-9E93-A1856767D198}"/>
              </a:ext>
            </a:extLst>
          </p:cNvPr>
          <p:cNvSpPr>
            <a:spLocks noChangeShapeType="1"/>
          </p:cNvSpPr>
          <p:nvPr/>
        </p:nvSpPr>
        <p:spPr bwMode="auto">
          <a:xfrm flipH="1">
            <a:off x="5036742" y="4284995"/>
            <a:ext cx="221881" cy="1347808"/>
          </a:xfrm>
          <a:prstGeom prst="line">
            <a:avLst/>
          </a:prstGeom>
          <a:noFill/>
          <a:ln w="31750">
            <a:solidFill>
              <a:schemeClr val="tx1"/>
            </a:solidFill>
            <a:round/>
            <a:headEnd/>
            <a:tailEnd/>
          </a:ln>
        </p:spPr>
        <p:txBody>
          <a:bodyPr/>
          <a:lstStyle/>
          <a:p>
            <a:endParaRPr lang="zh-CN" altLang="en-US">
              <a:latin typeface="Lucida Fax" panose="02060602050505020204" pitchFamily="18" charset="0"/>
            </a:endParaRPr>
          </a:p>
        </p:txBody>
      </p:sp>
      <p:sp>
        <p:nvSpPr>
          <p:cNvPr id="99" name="Line 34">
            <a:extLst>
              <a:ext uri="{FF2B5EF4-FFF2-40B4-BE49-F238E27FC236}">
                <a16:creationId xmlns:a16="http://schemas.microsoft.com/office/drawing/2014/main" id="{9C0AE928-30A1-4BC4-81CE-96907C5A7053}"/>
              </a:ext>
            </a:extLst>
          </p:cNvPr>
          <p:cNvSpPr>
            <a:spLocks noChangeShapeType="1"/>
          </p:cNvSpPr>
          <p:nvPr/>
        </p:nvSpPr>
        <p:spPr bwMode="auto">
          <a:xfrm>
            <a:off x="5681273" y="4284995"/>
            <a:ext cx="870372" cy="1363688"/>
          </a:xfrm>
          <a:prstGeom prst="line">
            <a:avLst/>
          </a:prstGeom>
          <a:noFill/>
          <a:ln w="31750">
            <a:solidFill>
              <a:schemeClr val="tx1"/>
            </a:solidFill>
            <a:round/>
            <a:headEnd/>
            <a:tailEnd/>
          </a:ln>
        </p:spPr>
        <p:txBody>
          <a:bodyPr/>
          <a:lstStyle/>
          <a:p>
            <a:endParaRPr lang="zh-CN" altLang="en-US">
              <a:latin typeface="Lucida Fax" panose="02060602050505020204" pitchFamily="18" charset="0"/>
            </a:endParaRPr>
          </a:p>
        </p:txBody>
      </p:sp>
      <p:sp>
        <p:nvSpPr>
          <p:cNvPr id="100" name="Line 35">
            <a:extLst>
              <a:ext uri="{FF2B5EF4-FFF2-40B4-BE49-F238E27FC236}">
                <a16:creationId xmlns:a16="http://schemas.microsoft.com/office/drawing/2014/main" id="{4E3699B9-C756-4ADD-8AEE-D74E0FE2369A}"/>
              </a:ext>
            </a:extLst>
          </p:cNvPr>
          <p:cNvSpPr>
            <a:spLocks noChangeShapeType="1"/>
          </p:cNvSpPr>
          <p:nvPr/>
        </p:nvSpPr>
        <p:spPr bwMode="auto">
          <a:xfrm>
            <a:off x="5925976" y="4288577"/>
            <a:ext cx="2518415" cy="1319584"/>
          </a:xfrm>
          <a:prstGeom prst="line">
            <a:avLst/>
          </a:prstGeom>
          <a:noFill/>
          <a:ln w="31750">
            <a:solidFill>
              <a:schemeClr val="tx1"/>
            </a:solidFill>
            <a:round/>
            <a:headEnd/>
            <a:tailEnd/>
          </a:ln>
        </p:spPr>
        <p:txBody>
          <a:bodyPr/>
          <a:lstStyle/>
          <a:p>
            <a:endParaRPr lang="zh-CN" altLang="en-US">
              <a:latin typeface="Lucida Fax" panose="02060602050505020204" pitchFamily="18" charset="0"/>
            </a:endParaRPr>
          </a:p>
        </p:txBody>
      </p:sp>
      <p:sp>
        <p:nvSpPr>
          <p:cNvPr id="101" name="Text Box 41">
            <a:extLst>
              <a:ext uri="{FF2B5EF4-FFF2-40B4-BE49-F238E27FC236}">
                <a16:creationId xmlns:a16="http://schemas.microsoft.com/office/drawing/2014/main" id="{502B5FED-26BF-41DA-9C21-156A1A7F14FB}"/>
              </a:ext>
            </a:extLst>
          </p:cNvPr>
          <p:cNvSpPr txBox="1">
            <a:spLocks noChangeArrowheads="1"/>
          </p:cNvSpPr>
          <p:nvPr/>
        </p:nvSpPr>
        <p:spPr bwMode="auto">
          <a:xfrm>
            <a:off x="5201039" y="3457935"/>
            <a:ext cx="769938" cy="461665"/>
          </a:xfrm>
          <a:prstGeom prst="rect">
            <a:avLst/>
          </a:prstGeom>
          <a:noFill/>
          <a:ln w="31750">
            <a:noFill/>
            <a:miter lim="800000"/>
            <a:headEnd/>
            <a:tailEnd/>
          </a:ln>
        </p:spPr>
        <p:txBody>
          <a:bodyPr>
            <a:spAutoFit/>
          </a:bodyPr>
          <a:lstStyle/>
          <a:p>
            <a:pPr>
              <a:spcBef>
                <a:spcPct val="600000"/>
              </a:spcBef>
            </a:pPr>
            <a:r>
              <a:rPr lang="en-US" altLang="zh-CN" b="1" dirty="0">
                <a:latin typeface="Lucida Fax" panose="02060602050505020204" pitchFamily="18" charset="0"/>
                <a:ea typeface="微软雅黑" panose="020B0503020204020204" pitchFamily="34" charset="-122"/>
              </a:rPr>
              <a:t>a’</a:t>
            </a:r>
          </a:p>
        </p:txBody>
      </p:sp>
      <p:sp>
        <p:nvSpPr>
          <p:cNvPr id="102" name="Text Box 45">
            <a:extLst>
              <a:ext uri="{FF2B5EF4-FFF2-40B4-BE49-F238E27FC236}">
                <a16:creationId xmlns:a16="http://schemas.microsoft.com/office/drawing/2014/main" id="{E760C6AE-076B-4AFB-A033-DC1531A19ACD}"/>
              </a:ext>
            </a:extLst>
          </p:cNvPr>
          <p:cNvSpPr txBox="1">
            <a:spLocks noChangeArrowheads="1"/>
          </p:cNvSpPr>
          <p:nvPr/>
        </p:nvSpPr>
        <p:spPr bwMode="auto">
          <a:xfrm>
            <a:off x="1430814" y="5226059"/>
            <a:ext cx="682625" cy="519233"/>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d</a:t>
            </a:r>
          </a:p>
        </p:txBody>
      </p:sp>
      <p:sp>
        <p:nvSpPr>
          <p:cNvPr id="103" name="Text Box 46">
            <a:extLst>
              <a:ext uri="{FF2B5EF4-FFF2-40B4-BE49-F238E27FC236}">
                <a16:creationId xmlns:a16="http://schemas.microsoft.com/office/drawing/2014/main" id="{A65C69F8-FE1E-4882-B87A-AB0FE2CB2B8D}"/>
              </a:ext>
            </a:extLst>
          </p:cNvPr>
          <p:cNvSpPr txBox="1">
            <a:spLocks noChangeArrowheads="1"/>
          </p:cNvSpPr>
          <p:nvPr/>
        </p:nvSpPr>
        <p:spPr bwMode="auto">
          <a:xfrm>
            <a:off x="5150052" y="5163975"/>
            <a:ext cx="682625" cy="519233"/>
          </a:xfrm>
          <a:prstGeom prst="rect">
            <a:avLst/>
          </a:prstGeom>
          <a:noFill/>
          <a:ln w="31750">
            <a:noFill/>
            <a:miter lim="800000"/>
            <a:headEnd/>
            <a:tailEnd/>
          </a:ln>
        </p:spPr>
        <p:txBody>
          <a:bodyPr>
            <a:spAutoFit/>
          </a:bodyPr>
          <a:lstStyle/>
          <a:p>
            <a:pPr>
              <a:spcBef>
                <a:spcPct val="600000"/>
              </a:spcBef>
            </a:pPr>
            <a:r>
              <a:rPr lang="en-US" altLang="zh-CN" sz="2800" b="1" dirty="0">
                <a:latin typeface="Lucida Fax" panose="02060602050505020204" pitchFamily="18" charset="0"/>
                <a:ea typeface="微软雅黑" panose="020B0503020204020204" pitchFamily="34" charset="-122"/>
              </a:rPr>
              <a:t>f</a:t>
            </a:r>
          </a:p>
        </p:txBody>
      </p:sp>
    </p:spTree>
    <p:extLst>
      <p:ext uri="{BB962C8B-B14F-4D97-AF65-F5344CB8AC3E}">
        <p14:creationId xmlns:p14="http://schemas.microsoft.com/office/powerpoint/2010/main" val="2485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xit" presetSubtype="16" fill="hold" grpId="1" nodeType="clickEffect">
                                  <p:stCondLst>
                                    <p:cond delay="0"/>
                                  </p:stCondLst>
                                  <p:childTnLst>
                                    <p:animEffect transition="out" filter="box(in)">
                                      <p:cBhvr>
                                        <p:cTn id="19" dur="500"/>
                                        <p:tgtEl>
                                          <p:spTgt spid="73"/>
                                        </p:tgtEl>
                                      </p:cBhvr>
                                    </p:animEffect>
                                    <p:set>
                                      <p:cBhvr>
                                        <p:cTn id="20" dur="1" fill="hold">
                                          <p:stCondLst>
                                            <p:cond delay="499"/>
                                          </p:stCondLst>
                                        </p:cTn>
                                        <p:tgtEl>
                                          <p:spTgt spid="73"/>
                                        </p:tgtEl>
                                        <p:attrNameLst>
                                          <p:attrName>style.visibility</p:attrName>
                                        </p:attrNameLst>
                                      </p:cBhvr>
                                      <p:to>
                                        <p:strVal val="hidden"/>
                                      </p:to>
                                    </p:set>
                                  </p:childTnLst>
                                </p:cTn>
                              </p:par>
                              <p:par>
                                <p:cTn id="21" presetID="4" presetClass="exit" presetSubtype="16" fill="hold" grpId="0" nodeType="withEffect">
                                  <p:stCondLst>
                                    <p:cond delay="0"/>
                                  </p:stCondLst>
                                  <p:childTnLst>
                                    <p:animEffect transition="out" filter="box(in)">
                                      <p:cBhvr>
                                        <p:cTn id="22" dur="500"/>
                                        <p:tgtEl>
                                          <p:spTgt spid="50"/>
                                        </p:tgtEl>
                                      </p:cBhvr>
                                    </p:animEffect>
                                    <p:set>
                                      <p:cBhvr>
                                        <p:cTn id="23" dur="1" fill="hold">
                                          <p:stCondLst>
                                            <p:cond delay="499"/>
                                          </p:stCondLst>
                                        </p:cTn>
                                        <p:tgtEl>
                                          <p:spTgt spid="50"/>
                                        </p:tgtEl>
                                        <p:attrNameLst>
                                          <p:attrName>style.visibility</p:attrName>
                                        </p:attrNameLst>
                                      </p:cBhvr>
                                      <p:to>
                                        <p:strVal val="hidden"/>
                                      </p:to>
                                    </p:set>
                                  </p:childTnLst>
                                </p:cTn>
                              </p:par>
                              <p:par>
                                <p:cTn id="24" presetID="4" presetClass="exit" presetSubtype="16" fill="hold" grpId="0" nodeType="withEffect">
                                  <p:stCondLst>
                                    <p:cond delay="0"/>
                                  </p:stCondLst>
                                  <p:childTnLst>
                                    <p:animEffect transition="out" filter="box(in)">
                                      <p:cBhvr>
                                        <p:cTn id="25" dur="500"/>
                                        <p:tgtEl>
                                          <p:spTgt spid="63"/>
                                        </p:tgtEl>
                                      </p:cBhvr>
                                    </p:animEffect>
                                    <p:set>
                                      <p:cBhvr>
                                        <p:cTn id="26" dur="1" fill="hold">
                                          <p:stCondLst>
                                            <p:cond delay="499"/>
                                          </p:stCondLst>
                                        </p:cTn>
                                        <p:tgtEl>
                                          <p:spTgt spid="63"/>
                                        </p:tgtEl>
                                        <p:attrNameLst>
                                          <p:attrName>style.visibility</p:attrName>
                                        </p:attrNameLst>
                                      </p:cBhvr>
                                      <p:to>
                                        <p:strVal val="hidden"/>
                                      </p:to>
                                    </p:set>
                                  </p:childTnLst>
                                </p:cTn>
                              </p:par>
                              <p:par>
                                <p:cTn id="27" presetID="4" presetClass="exit" presetSubtype="16" fill="hold" grpId="0" nodeType="withEffect">
                                  <p:stCondLst>
                                    <p:cond delay="0"/>
                                  </p:stCondLst>
                                  <p:childTnLst>
                                    <p:animEffect transition="out" filter="box(in)">
                                      <p:cBhvr>
                                        <p:cTn id="28" dur="500"/>
                                        <p:tgtEl>
                                          <p:spTgt spid="52"/>
                                        </p:tgtEl>
                                      </p:cBhvr>
                                    </p:animEffect>
                                    <p:set>
                                      <p:cBhvr>
                                        <p:cTn id="29" dur="1" fill="hold">
                                          <p:stCondLst>
                                            <p:cond delay="499"/>
                                          </p:stCondLst>
                                        </p:cTn>
                                        <p:tgtEl>
                                          <p:spTgt spid="52"/>
                                        </p:tgtEl>
                                        <p:attrNameLst>
                                          <p:attrName>style.visibility</p:attrName>
                                        </p:attrNameLst>
                                      </p:cBhvr>
                                      <p:to>
                                        <p:strVal val="hidden"/>
                                      </p:to>
                                    </p:set>
                                  </p:childTnLst>
                                </p:cTn>
                              </p:par>
                              <p:par>
                                <p:cTn id="30" presetID="4" presetClass="exit" presetSubtype="16" fill="hold" grpId="0" nodeType="withEffect">
                                  <p:stCondLst>
                                    <p:cond delay="0"/>
                                  </p:stCondLst>
                                  <p:childTnLst>
                                    <p:animEffect transition="out" filter="box(in)">
                                      <p:cBhvr>
                                        <p:cTn id="31" dur="500"/>
                                        <p:tgtEl>
                                          <p:spTgt spid="74"/>
                                        </p:tgtEl>
                                      </p:cBhvr>
                                    </p:animEffect>
                                    <p:set>
                                      <p:cBhvr>
                                        <p:cTn id="32" dur="1" fill="hold">
                                          <p:stCondLst>
                                            <p:cond delay="499"/>
                                          </p:stCondLst>
                                        </p:cTn>
                                        <p:tgtEl>
                                          <p:spTgt spid="74"/>
                                        </p:tgtEl>
                                        <p:attrNameLst>
                                          <p:attrName>style.visibility</p:attrName>
                                        </p:attrNameLst>
                                      </p:cBhvr>
                                      <p:to>
                                        <p:strVal val="hidden"/>
                                      </p:to>
                                    </p:set>
                                  </p:childTnLst>
                                </p:cTn>
                              </p:par>
                              <p:par>
                                <p:cTn id="33" presetID="4" presetClass="exit" presetSubtype="16" fill="hold" grpId="0" nodeType="withEffect">
                                  <p:stCondLst>
                                    <p:cond delay="0"/>
                                  </p:stCondLst>
                                  <p:childTnLst>
                                    <p:animEffect transition="out" filter="box(in)">
                                      <p:cBhvr>
                                        <p:cTn id="34" dur="500"/>
                                        <p:tgtEl>
                                          <p:spTgt spid="51"/>
                                        </p:tgtEl>
                                      </p:cBhvr>
                                    </p:animEffect>
                                    <p:set>
                                      <p:cBhvr>
                                        <p:cTn id="35" dur="1" fill="hold">
                                          <p:stCondLst>
                                            <p:cond delay="499"/>
                                          </p:stCondLst>
                                        </p:cTn>
                                        <p:tgtEl>
                                          <p:spTgt spid="51"/>
                                        </p:tgtEl>
                                        <p:attrNameLst>
                                          <p:attrName>style.visibility</p:attrName>
                                        </p:attrNameLst>
                                      </p:cBhvr>
                                      <p:to>
                                        <p:strVal val="hidden"/>
                                      </p:to>
                                    </p:set>
                                  </p:childTnLst>
                                </p:cTn>
                              </p:par>
                              <p:par>
                                <p:cTn id="36" presetID="4" presetClass="exit" presetSubtype="16" fill="hold" grpId="0" nodeType="withEffect">
                                  <p:stCondLst>
                                    <p:cond delay="0"/>
                                  </p:stCondLst>
                                  <p:childTnLst>
                                    <p:animEffect transition="out" filter="box(in)">
                                      <p:cBhvr>
                                        <p:cTn id="37" dur="500"/>
                                        <p:tgtEl>
                                          <p:spTgt spid="59"/>
                                        </p:tgtEl>
                                      </p:cBhvr>
                                    </p:animEffect>
                                    <p:set>
                                      <p:cBhvr>
                                        <p:cTn id="38" dur="1" fill="hold">
                                          <p:stCondLst>
                                            <p:cond delay="499"/>
                                          </p:stCondLst>
                                        </p:cTn>
                                        <p:tgtEl>
                                          <p:spTgt spid="59"/>
                                        </p:tgtEl>
                                        <p:attrNameLst>
                                          <p:attrName>style.visibility</p:attrName>
                                        </p:attrNameLst>
                                      </p:cBhvr>
                                      <p:to>
                                        <p:strVal val="hidden"/>
                                      </p:to>
                                    </p:set>
                                  </p:childTnLst>
                                </p:cTn>
                              </p:par>
                              <p:par>
                                <p:cTn id="39" presetID="4" presetClass="exit" presetSubtype="16" fill="hold" grpId="0" nodeType="withEffect">
                                  <p:stCondLst>
                                    <p:cond delay="0"/>
                                  </p:stCondLst>
                                  <p:childTnLst>
                                    <p:animEffect transition="out" filter="box(in)">
                                      <p:cBhvr>
                                        <p:cTn id="40" dur="500"/>
                                        <p:tgtEl>
                                          <p:spTgt spid="53"/>
                                        </p:tgtEl>
                                      </p:cBhvr>
                                    </p:animEffect>
                                    <p:set>
                                      <p:cBhvr>
                                        <p:cTn id="41" dur="1" fill="hold">
                                          <p:stCondLst>
                                            <p:cond delay="499"/>
                                          </p:stCondLst>
                                        </p:cTn>
                                        <p:tgtEl>
                                          <p:spTgt spid="53"/>
                                        </p:tgtEl>
                                        <p:attrNameLst>
                                          <p:attrName>style.visibility</p:attrName>
                                        </p:attrNameLst>
                                      </p:cBhvr>
                                      <p:to>
                                        <p:strVal val="hidden"/>
                                      </p:to>
                                    </p:set>
                                  </p:childTnLst>
                                </p:cTn>
                              </p:par>
                              <p:par>
                                <p:cTn id="42" presetID="4" presetClass="exit" presetSubtype="16" fill="hold" grpId="0" nodeType="withEffect">
                                  <p:stCondLst>
                                    <p:cond delay="0"/>
                                  </p:stCondLst>
                                  <p:childTnLst>
                                    <p:animEffect transition="out" filter="box(in)">
                                      <p:cBhvr>
                                        <p:cTn id="43" dur="500"/>
                                        <p:tgtEl>
                                          <p:spTgt spid="49"/>
                                        </p:tgtEl>
                                      </p:cBhvr>
                                    </p:animEffect>
                                    <p:set>
                                      <p:cBhvr>
                                        <p:cTn id="44" dur="1" fill="hold">
                                          <p:stCondLst>
                                            <p:cond delay="499"/>
                                          </p:stCondLst>
                                        </p:cTn>
                                        <p:tgtEl>
                                          <p:spTgt spid="49"/>
                                        </p:tgtEl>
                                        <p:attrNameLst>
                                          <p:attrName>style.visibility</p:attrName>
                                        </p:attrNameLst>
                                      </p:cBhvr>
                                      <p:to>
                                        <p:strVal val="hidden"/>
                                      </p:to>
                                    </p:set>
                                  </p:childTnLst>
                                </p:cTn>
                              </p:par>
                              <p:par>
                                <p:cTn id="45" presetID="4" presetClass="exit" presetSubtype="16" fill="hold" grpId="1" nodeType="withEffect">
                                  <p:stCondLst>
                                    <p:cond delay="0"/>
                                  </p:stCondLst>
                                  <p:childTnLst>
                                    <p:animEffect transition="out" filter="box(in)">
                                      <p:cBhvr>
                                        <p:cTn id="46" dur="500"/>
                                        <p:tgtEl>
                                          <p:spTgt spid="72"/>
                                        </p:tgtEl>
                                      </p:cBhvr>
                                    </p:animEffect>
                                    <p:set>
                                      <p:cBhvr>
                                        <p:cTn id="47" dur="1" fill="hold">
                                          <p:stCondLst>
                                            <p:cond delay="499"/>
                                          </p:stCondLst>
                                        </p:cTn>
                                        <p:tgtEl>
                                          <p:spTgt spid="72"/>
                                        </p:tgtEl>
                                        <p:attrNameLst>
                                          <p:attrName>style.visibility</p:attrName>
                                        </p:attrNameLst>
                                      </p:cBhvr>
                                      <p:to>
                                        <p:strVal val="hidden"/>
                                      </p:to>
                                    </p:set>
                                  </p:childTnLst>
                                </p:cTn>
                              </p:par>
                              <p:par>
                                <p:cTn id="48" presetID="4" presetClass="exit" presetSubtype="16" fill="hold" grpId="0" nodeType="withEffect">
                                  <p:stCondLst>
                                    <p:cond delay="0"/>
                                  </p:stCondLst>
                                  <p:childTnLst>
                                    <p:animEffect transition="out" filter="box(in)">
                                      <p:cBhvr>
                                        <p:cTn id="49" dur="500"/>
                                        <p:tgtEl>
                                          <p:spTgt spid="54"/>
                                        </p:tgtEl>
                                      </p:cBhvr>
                                    </p:animEffect>
                                    <p:set>
                                      <p:cBhvr>
                                        <p:cTn id="50" dur="1" fill="hold">
                                          <p:stCondLst>
                                            <p:cond delay="499"/>
                                          </p:stCondLst>
                                        </p:cTn>
                                        <p:tgtEl>
                                          <p:spTgt spid="54"/>
                                        </p:tgtEl>
                                        <p:attrNameLst>
                                          <p:attrName>style.visibility</p:attrName>
                                        </p:attrNameLst>
                                      </p:cBhvr>
                                      <p:to>
                                        <p:strVal val="hidden"/>
                                      </p:to>
                                    </p:set>
                                  </p:childTnLst>
                                </p:cTn>
                              </p:par>
                              <p:par>
                                <p:cTn id="51" presetID="4" presetClass="exit" presetSubtype="16" fill="hold" grpId="0" nodeType="withEffect">
                                  <p:stCondLst>
                                    <p:cond delay="0"/>
                                  </p:stCondLst>
                                  <p:childTnLst>
                                    <p:animEffect transition="out" filter="box(in)">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4" presetClass="exit" presetSubtype="16" fill="hold" grpId="0" nodeType="withEffect">
                                  <p:stCondLst>
                                    <p:cond delay="0"/>
                                  </p:stCondLst>
                                  <p:childTnLst>
                                    <p:animEffect transition="out" filter="box(in)">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par>
                                <p:cTn id="57" presetID="4" presetClass="exit" presetSubtype="16" fill="hold" grpId="0" nodeType="withEffect">
                                  <p:stCondLst>
                                    <p:cond delay="0"/>
                                  </p:stCondLst>
                                  <p:childTnLst>
                                    <p:animEffect transition="out" filter="box(in)">
                                      <p:cBhvr>
                                        <p:cTn id="58" dur="500"/>
                                        <p:tgtEl>
                                          <p:spTgt spid="57"/>
                                        </p:tgtEl>
                                      </p:cBhvr>
                                    </p:animEffect>
                                    <p:set>
                                      <p:cBhvr>
                                        <p:cTn id="59" dur="1" fill="hold">
                                          <p:stCondLst>
                                            <p:cond delay="499"/>
                                          </p:stCondLst>
                                        </p:cTn>
                                        <p:tgtEl>
                                          <p:spTgt spid="57"/>
                                        </p:tgtEl>
                                        <p:attrNameLst>
                                          <p:attrName>style.visibility</p:attrName>
                                        </p:attrNameLst>
                                      </p:cBhvr>
                                      <p:to>
                                        <p:strVal val="hidden"/>
                                      </p:to>
                                    </p:set>
                                  </p:childTnLst>
                                </p:cTn>
                              </p:par>
                              <p:par>
                                <p:cTn id="60" presetID="4" presetClass="exit" presetSubtype="16" fill="hold" grpId="0" nodeType="withEffect">
                                  <p:stCondLst>
                                    <p:cond delay="0"/>
                                  </p:stCondLst>
                                  <p:childTnLst>
                                    <p:animEffect transition="out" filter="box(in)">
                                      <p:cBhvr>
                                        <p:cTn id="61" dur="500"/>
                                        <p:tgtEl>
                                          <p:spTgt spid="58"/>
                                        </p:tgtEl>
                                      </p:cBhvr>
                                    </p:animEffect>
                                    <p:set>
                                      <p:cBhvr>
                                        <p:cTn id="62" dur="1" fill="hold">
                                          <p:stCondLst>
                                            <p:cond delay="499"/>
                                          </p:stCondLst>
                                        </p:cTn>
                                        <p:tgtEl>
                                          <p:spTgt spid="5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box(in)">
                                      <p:cBhvr>
                                        <p:cTn id="67" dur="500"/>
                                        <p:tgtEl>
                                          <p:spTgt spid="75"/>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box(in)">
                                      <p:cBhvr>
                                        <p:cTn id="70" dur="500"/>
                                        <p:tgtEl>
                                          <p:spTgt spid="96"/>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box(in)">
                                      <p:cBhvr>
                                        <p:cTn id="73" dur="500"/>
                                        <p:tgtEl>
                                          <p:spTgt spid="97"/>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box(in)">
                                      <p:cBhvr>
                                        <p:cTn id="76" dur="500"/>
                                        <p:tgtEl>
                                          <p:spTgt spid="98"/>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box(in)">
                                      <p:cBhvr>
                                        <p:cTn id="79" dur="500"/>
                                        <p:tgtEl>
                                          <p:spTgt spid="99"/>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box(in)">
                                      <p:cBhvr>
                                        <p:cTn id="82" dur="500"/>
                                        <p:tgtEl>
                                          <p:spTgt spid="100"/>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101"/>
                                        </p:tgtEl>
                                        <p:attrNameLst>
                                          <p:attrName>style.visibility</p:attrName>
                                        </p:attrNameLst>
                                      </p:cBhvr>
                                      <p:to>
                                        <p:strVal val="visible"/>
                                      </p:to>
                                    </p:set>
                                    <p:animEffect transition="in" filter="box(in)">
                                      <p:cBhvr>
                                        <p:cTn id="8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3" grpId="0"/>
      <p:bldP spid="70" grpId="0"/>
      <p:bldP spid="71" grpId="0"/>
      <p:bldP spid="72" grpId="0" animBg="1"/>
      <p:bldP spid="72" grpId="1" animBg="1"/>
      <p:bldP spid="73" grpId="0" animBg="1"/>
      <p:bldP spid="73" grpId="1" animBg="1"/>
      <p:bldP spid="74" grpId="0"/>
      <p:bldP spid="75" grpId="0" animBg="1"/>
      <p:bldP spid="96" grpId="0" animBg="1"/>
      <p:bldP spid="97" grpId="0" animBg="1"/>
      <p:bldP spid="98" grpId="0" animBg="1"/>
      <p:bldP spid="99" grpId="0" animBg="1"/>
      <p:bldP spid="100" grpId="0" animBg="1"/>
      <p:bldP spid="10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14.5.2  B+ </a:t>
            </a:r>
            <a:r>
              <a:rPr lang="zh-CN" altLang="en-US" sz="2800" dirty="0"/>
              <a:t>树</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Rectangle 3">
            <a:extLst>
              <a:ext uri="{FF2B5EF4-FFF2-40B4-BE49-F238E27FC236}">
                <a16:creationId xmlns:a16="http://schemas.microsoft.com/office/drawing/2014/main" id="{6DC53B77-A1A6-0641-9455-E99B68E9DBC6}"/>
              </a:ext>
            </a:extLst>
          </p:cNvPr>
          <p:cNvSpPr txBox="1">
            <a:spLocks noChangeArrowheads="1"/>
          </p:cNvSpPr>
          <p:nvPr/>
        </p:nvSpPr>
        <p:spPr>
          <a:xfrm>
            <a:off x="1409241" y="1377650"/>
            <a:ext cx="8793116" cy="42554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2800" dirty="0"/>
              <a:t>是</a:t>
            </a:r>
            <a:r>
              <a:rPr lang="en-US" altLang="zh-CN" sz="2800" dirty="0"/>
              <a:t>B </a:t>
            </a:r>
            <a:r>
              <a:rPr lang="zh-CN" altLang="en-US" sz="2800" dirty="0"/>
              <a:t>树的一种变形，在叶结点上存储信息</a:t>
            </a:r>
          </a:p>
          <a:p>
            <a:pPr lvl="1" algn="l">
              <a:defRPr/>
            </a:pPr>
            <a:endParaRPr lang="en-US" altLang="zh-CN" sz="2400" b="1" dirty="0"/>
          </a:p>
          <a:p>
            <a:pPr lvl="1" algn="l">
              <a:defRPr/>
            </a:pPr>
            <a:r>
              <a:rPr lang="en-US" altLang="zh-CN" sz="2400" b="1" dirty="0"/>
              <a:t>-</a:t>
            </a:r>
            <a:r>
              <a:rPr lang="zh-CN" altLang="en-US" sz="2400" b="1" dirty="0"/>
              <a:t> 所有的关键码均出现在叶结点上 </a:t>
            </a:r>
          </a:p>
          <a:p>
            <a:pPr lvl="1" algn="l">
              <a:defRPr/>
            </a:pPr>
            <a:r>
              <a:rPr lang="en-US" altLang="zh-CN" sz="2400" b="1" dirty="0"/>
              <a:t>-</a:t>
            </a:r>
            <a:r>
              <a:rPr lang="zh-CN" altLang="en-US" sz="2400" b="1" dirty="0"/>
              <a:t> 各层结点中的关键码均是下一层相应结点中最大关键码（或最小关键码）的复写 </a:t>
            </a:r>
          </a:p>
        </p:txBody>
      </p:sp>
      <p:grpSp>
        <p:nvGrpSpPr>
          <p:cNvPr id="91" name="组合 164">
            <a:extLst>
              <a:ext uri="{FF2B5EF4-FFF2-40B4-BE49-F238E27FC236}">
                <a16:creationId xmlns:a16="http://schemas.microsoft.com/office/drawing/2014/main" id="{B76AF001-64CD-6644-84A1-764554CAF9C9}"/>
              </a:ext>
            </a:extLst>
          </p:cNvPr>
          <p:cNvGrpSpPr/>
          <p:nvPr/>
        </p:nvGrpSpPr>
        <p:grpSpPr>
          <a:xfrm>
            <a:off x="1409241" y="3505393"/>
            <a:ext cx="10326895" cy="1944216"/>
            <a:chOff x="395933" y="4243262"/>
            <a:chExt cx="10326895" cy="1850630"/>
          </a:xfrm>
        </p:grpSpPr>
        <p:sp>
          <p:nvSpPr>
            <p:cNvPr id="92" name="矩形 165">
              <a:extLst>
                <a:ext uri="{FF2B5EF4-FFF2-40B4-BE49-F238E27FC236}">
                  <a16:creationId xmlns:a16="http://schemas.microsoft.com/office/drawing/2014/main" id="{988D4C8C-D56D-D444-9F37-B7FCAD17B5BF}"/>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3" name="矩形 166">
              <a:extLst>
                <a:ext uri="{FF2B5EF4-FFF2-40B4-BE49-F238E27FC236}">
                  <a16:creationId xmlns:a16="http://schemas.microsoft.com/office/drawing/2014/main" id="{1F7898AA-9A0E-674D-A027-4EED3AA530E0}"/>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4" name="矩形 167">
              <a:extLst>
                <a:ext uri="{FF2B5EF4-FFF2-40B4-BE49-F238E27FC236}">
                  <a16:creationId xmlns:a16="http://schemas.microsoft.com/office/drawing/2014/main" id="{DA8FA962-5CFD-4844-BF8F-B039A88B50B8}"/>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5" name="矩形 168">
              <a:extLst>
                <a:ext uri="{FF2B5EF4-FFF2-40B4-BE49-F238E27FC236}">
                  <a16:creationId xmlns:a16="http://schemas.microsoft.com/office/drawing/2014/main" id="{D5197E23-22DA-1C4E-B57D-69BF7F08BFA6}"/>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6" name="矩形 169">
              <a:extLst>
                <a:ext uri="{FF2B5EF4-FFF2-40B4-BE49-F238E27FC236}">
                  <a16:creationId xmlns:a16="http://schemas.microsoft.com/office/drawing/2014/main" id="{695B5114-01C7-624D-AFC8-871E9149EF9A}"/>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7" name="矩形 170">
              <a:extLst>
                <a:ext uri="{FF2B5EF4-FFF2-40B4-BE49-F238E27FC236}">
                  <a16:creationId xmlns:a16="http://schemas.microsoft.com/office/drawing/2014/main" id="{3FE6A9DA-420F-8D48-9042-52BD20F57CB5}"/>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8" name="矩形 171">
              <a:extLst>
                <a:ext uri="{FF2B5EF4-FFF2-40B4-BE49-F238E27FC236}">
                  <a16:creationId xmlns:a16="http://schemas.microsoft.com/office/drawing/2014/main" id="{7192380B-A48A-714F-B79D-87B98CD4D800}"/>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9" name="矩形 172">
              <a:extLst>
                <a:ext uri="{FF2B5EF4-FFF2-40B4-BE49-F238E27FC236}">
                  <a16:creationId xmlns:a16="http://schemas.microsoft.com/office/drawing/2014/main" id="{B06D7411-3ECA-634F-A4C5-8DA84C596109}"/>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0" name="矩形 173">
              <a:extLst>
                <a:ext uri="{FF2B5EF4-FFF2-40B4-BE49-F238E27FC236}">
                  <a16:creationId xmlns:a16="http://schemas.microsoft.com/office/drawing/2014/main" id="{DC3339FC-9A3A-2C4A-BB22-0CA8FC54EAB9}"/>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1" name="矩形 174">
              <a:extLst>
                <a:ext uri="{FF2B5EF4-FFF2-40B4-BE49-F238E27FC236}">
                  <a16:creationId xmlns:a16="http://schemas.microsoft.com/office/drawing/2014/main" id="{634DE6CF-DC65-A849-A106-FF7B925454A6}"/>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2" name="矩形 175">
              <a:extLst>
                <a:ext uri="{FF2B5EF4-FFF2-40B4-BE49-F238E27FC236}">
                  <a16:creationId xmlns:a16="http://schemas.microsoft.com/office/drawing/2014/main" id="{52421552-9CF1-1E43-BE5E-DBB31006F6D4}"/>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3" name="矩形 176">
              <a:extLst>
                <a:ext uri="{FF2B5EF4-FFF2-40B4-BE49-F238E27FC236}">
                  <a16:creationId xmlns:a16="http://schemas.microsoft.com/office/drawing/2014/main" id="{5BA2EB94-EDDD-8240-BA78-324DB6DB1053}"/>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4" name="文本框 177">
              <a:extLst>
                <a:ext uri="{FF2B5EF4-FFF2-40B4-BE49-F238E27FC236}">
                  <a16:creationId xmlns:a16="http://schemas.microsoft.com/office/drawing/2014/main" id="{8A4630ED-4034-D144-857C-DFB7C0BCCF5F}"/>
                </a:ext>
              </a:extLst>
            </p:cNvPr>
            <p:cNvSpPr txBox="1"/>
            <p:nvPr/>
          </p:nvSpPr>
          <p:spPr bwMode="auto">
            <a:xfrm>
              <a:off x="4685437" y="4268660"/>
              <a:ext cx="1222035" cy="30930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05" name="文本框 178">
              <a:extLst>
                <a:ext uri="{FF2B5EF4-FFF2-40B4-BE49-F238E27FC236}">
                  <a16:creationId xmlns:a16="http://schemas.microsoft.com/office/drawing/2014/main" id="{1CB7EEB1-2B5B-7346-9149-BEB8C8292B67}"/>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06" name="文本框 179">
              <a:extLst>
                <a:ext uri="{FF2B5EF4-FFF2-40B4-BE49-F238E27FC236}">
                  <a16:creationId xmlns:a16="http://schemas.microsoft.com/office/drawing/2014/main" id="{9EFC1F81-0FAC-3C48-9CBF-B7C11C79BF1D}"/>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107" name="矩形 180">
              <a:extLst>
                <a:ext uri="{FF2B5EF4-FFF2-40B4-BE49-F238E27FC236}">
                  <a16:creationId xmlns:a16="http://schemas.microsoft.com/office/drawing/2014/main" id="{CA6B1B8F-12FC-D246-8BA7-4E65A2F40241}"/>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8" name="文本框 181">
              <a:extLst>
                <a:ext uri="{FF2B5EF4-FFF2-40B4-BE49-F238E27FC236}">
                  <a16:creationId xmlns:a16="http://schemas.microsoft.com/office/drawing/2014/main" id="{53C6F8D6-6B0B-6B48-A5B5-1253EE05998C}"/>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109" name="文本框 182">
              <a:extLst>
                <a:ext uri="{FF2B5EF4-FFF2-40B4-BE49-F238E27FC236}">
                  <a16:creationId xmlns:a16="http://schemas.microsoft.com/office/drawing/2014/main" id="{082CC72A-14B7-8F40-96E3-1E62775D66F1}"/>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110" name="文本框 183">
              <a:extLst>
                <a:ext uri="{FF2B5EF4-FFF2-40B4-BE49-F238E27FC236}">
                  <a16:creationId xmlns:a16="http://schemas.microsoft.com/office/drawing/2014/main" id="{26F5F71D-7AD5-5A40-9B95-8607C830BF24}"/>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111" name="文本框 184">
              <a:extLst>
                <a:ext uri="{FF2B5EF4-FFF2-40B4-BE49-F238E27FC236}">
                  <a16:creationId xmlns:a16="http://schemas.microsoft.com/office/drawing/2014/main" id="{0D8810D0-5AC7-5041-B449-DA52A4DDD5FD}"/>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112" name="文本框 185">
              <a:extLst>
                <a:ext uri="{FF2B5EF4-FFF2-40B4-BE49-F238E27FC236}">
                  <a16:creationId xmlns:a16="http://schemas.microsoft.com/office/drawing/2014/main" id="{30285D93-E3A3-2541-BFE6-5E07009C9F4B}"/>
                </a:ext>
              </a:extLst>
            </p:cNvPr>
            <p:cNvSpPr txBox="1"/>
            <p:nvPr/>
          </p:nvSpPr>
          <p:spPr bwMode="auto">
            <a:xfrm>
              <a:off x="4440394" y="5608330"/>
              <a:ext cx="1160804" cy="304669"/>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113" name="文本框 186">
              <a:extLst>
                <a:ext uri="{FF2B5EF4-FFF2-40B4-BE49-F238E27FC236}">
                  <a16:creationId xmlns:a16="http://schemas.microsoft.com/office/drawing/2014/main" id="{5A7C0377-2145-6E41-B054-60AA3042434A}"/>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114" name="文本框 187">
              <a:extLst>
                <a:ext uri="{FF2B5EF4-FFF2-40B4-BE49-F238E27FC236}">
                  <a16:creationId xmlns:a16="http://schemas.microsoft.com/office/drawing/2014/main" id="{55FBF283-3EB7-4941-9E17-5DAB3930777B}"/>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115" name="文本框 188">
              <a:extLst>
                <a:ext uri="{FF2B5EF4-FFF2-40B4-BE49-F238E27FC236}">
                  <a16:creationId xmlns:a16="http://schemas.microsoft.com/office/drawing/2014/main" id="{96C670C7-08D2-4D4F-A39A-CEDE45AE007C}"/>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116" name="文本框 189">
              <a:extLst>
                <a:ext uri="{FF2B5EF4-FFF2-40B4-BE49-F238E27FC236}">
                  <a16:creationId xmlns:a16="http://schemas.microsoft.com/office/drawing/2014/main" id="{FE6B538A-B4A4-0C4C-BE6B-A69BC31C1273}"/>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117" name="直接连接符 190">
              <a:extLst>
                <a:ext uri="{FF2B5EF4-FFF2-40B4-BE49-F238E27FC236}">
                  <a16:creationId xmlns:a16="http://schemas.microsoft.com/office/drawing/2014/main" id="{C339C0B6-90CE-1F4F-BCBF-0B316ADCA5BE}"/>
                </a:ext>
              </a:extLst>
            </p:cNvPr>
            <p:cNvCxnSpPr>
              <a:endCxn id="107"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18" name="直接连接符 191">
              <a:extLst>
                <a:ext uri="{FF2B5EF4-FFF2-40B4-BE49-F238E27FC236}">
                  <a16:creationId xmlns:a16="http://schemas.microsoft.com/office/drawing/2014/main" id="{FFFA617E-EE4F-3D43-95D3-61D963C3C9F9}"/>
                </a:ext>
              </a:extLst>
            </p:cNvPr>
            <p:cNvCxnSpPr>
              <a:endCxn id="101" idx="0"/>
            </p:cNvCxnSpPr>
            <p:nvPr/>
          </p:nvCxnSpPr>
          <p:spPr bwMode="auto">
            <a:xfrm>
              <a:off x="5204609" y="4547958"/>
              <a:ext cx="794580" cy="4245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19" name="直接连接符 192">
              <a:extLst>
                <a:ext uri="{FF2B5EF4-FFF2-40B4-BE49-F238E27FC236}">
                  <a16:creationId xmlns:a16="http://schemas.microsoft.com/office/drawing/2014/main" id="{6FCA041D-6F39-4A47-89B4-B629BA4914E9}"/>
                </a:ext>
              </a:extLst>
            </p:cNvPr>
            <p:cNvCxnSpPr>
              <a:endCxn id="102" idx="0"/>
            </p:cNvCxnSpPr>
            <p:nvPr/>
          </p:nvCxnSpPr>
          <p:spPr bwMode="auto">
            <a:xfrm>
              <a:off x="5645871" y="4572282"/>
              <a:ext cx="3582651" cy="47577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0" name="直接连接符 193">
              <a:extLst>
                <a:ext uri="{FF2B5EF4-FFF2-40B4-BE49-F238E27FC236}">
                  <a16:creationId xmlns:a16="http://schemas.microsoft.com/office/drawing/2014/main" id="{590395FB-9732-5846-BCD6-16054735E732}"/>
                </a:ext>
              </a:extLst>
            </p:cNvPr>
            <p:cNvCxnSpPr>
              <a:endCxn id="99"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1" name="直接连接符 194">
              <a:extLst>
                <a:ext uri="{FF2B5EF4-FFF2-40B4-BE49-F238E27FC236}">
                  <a16:creationId xmlns:a16="http://schemas.microsoft.com/office/drawing/2014/main" id="{7B6ED28E-84BC-E843-9579-753A556AD0ED}"/>
                </a:ext>
              </a:extLst>
            </p:cNvPr>
            <p:cNvCxnSpPr>
              <a:stCxn id="100" idx="2"/>
              <a:endCxn id="98"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2" name="直接连接符 195">
              <a:extLst>
                <a:ext uri="{FF2B5EF4-FFF2-40B4-BE49-F238E27FC236}">
                  <a16:creationId xmlns:a16="http://schemas.microsoft.com/office/drawing/2014/main" id="{9DAF9C02-CA95-A346-887F-01E041EE9D83}"/>
                </a:ext>
              </a:extLst>
            </p:cNvPr>
            <p:cNvCxnSpPr>
              <a:endCxn id="97"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3" name="直接连接符 196">
              <a:extLst>
                <a:ext uri="{FF2B5EF4-FFF2-40B4-BE49-F238E27FC236}">
                  <a16:creationId xmlns:a16="http://schemas.microsoft.com/office/drawing/2014/main" id="{7B3C157D-5CED-4541-B71E-54D555F3A0F4}"/>
                </a:ext>
              </a:extLst>
            </p:cNvPr>
            <p:cNvCxnSpPr>
              <a:endCxn id="96" idx="0"/>
            </p:cNvCxnSpPr>
            <p:nvPr/>
          </p:nvCxnSpPr>
          <p:spPr bwMode="auto">
            <a:xfrm flipH="1">
              <a:off x="5010297" y="5271690"/>
              <a:ext cx="793974" cy="31429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4" name="直接连接符 197">
              <a:extLst>
                <a:ext uri="{FF2B5EF4-FFF2-40B4-BE49-F238E27FC236}">
                  <a16:creationId xmlns:a16="http://schemas.microsoft.com/office/drawing/2014/main" id="{5454CA4E-F948-0C4B-8F33-3A544F5A0B96}"/>
                </a:ext>
              </a:extLst>
            </p:cNvPr>
            <p:cNvCxnSpPr>
              <a:stCxn id="101" idx="2"/>
              <a:endCxn id="95"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5" name="直接连接符 198">
              <a:extLst>
                <a:ext uri="{FF2B5EF4-FFF2-40B4-BE49-F238E27FC236}">
                  <a16:creationId xmlns:a16="http://schemas.microsoft.com/office/drawing/2014/main" id="{4E38D7E8-561D-D848-8825-5D5E84DE17C7}"/>
                </a:ext>
              </a:extLst>
            </p:cNvPr>
            <p:cNvCxnSpPr>
              <a:endCxn id="94" idx="0"/>
            </p:cNvCxnSpPr>
            <p:nvPr/>
          </p:nvCxnSpPr>
          <p:spPr bwMode="auto">
            <a:xfrm>
              <a:off x="6407112" y="5289365"/>
              <a:ext cx="1217170" cy="302115"/>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6" name="直接连接符 199">
              <a:extLst>
                <a:ext uri="{FF2B5EF4-FFF2-40B4-BE49-F238E27FC236}">
                  <a16:creationId xmlns:a16="http://schemas.microsoft.com/office/drawing/2014/main" id="{00B4A244-0351-D544-B785-02D957F5C0C6}"/>
                </a:ext>
              </a:extLst>
            </p:cNvPr>
            <p:cNvCxnSpPr>
              <a:endCxn id="93"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7" name="直接连接符 200">
              <a:extLst>
                <a:ext uri="{FF2B5EF4-FFF2-40B4-BE49-F238E27FC236}">
                  <a16:creationId xmlns:a16="http://schemas.microsoft.com/office/drawing/2014/main" id="{B2AE6087-61A0-6943-B29F-DEE7B4B66E2F}"/>
                </a:ext>
              </a:extLst>
            </p:cNvPr>
            <p:cNvCxnSpPr>
              <a:stCxn id="102" idx="2"/>
              <a:endCxn id="92"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128" name="文本框 201">
              <a:extLst>
                <a:ext uri="{FF2B5EF4-FFF2-40B4-BE49-F238E27FC236}">
                  <a16:creationId xmlns:a16="http://schemas.microsoft.com/office/drawing/2014/main" id="{0FDD2674-8047-E84F-850E-3902DFF83D67}"/>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29" name="文本框 202">
              <a:extLst>
                <a:ext uri="{FF2B5EF4-FFF2-40B4-BE49-F238E27FC236}">
                  <a16:creationId xmlns:a16="http://schemas.microsoft.com/office/drawing/2014/main" id="{1CC01040-C7F9-F24C-9F46-55FA764977E5}"/>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130" name="矩形 203">
              <a:extLst>
                <a:ext uri="{FF2B5EF4-FFF2-40B4-BE49-F238E27FC236}">
                  <a16:creationId xmlns:a16="http://schemas.microsoft.com/office/drawing/2014/main" id="{6AA8C7A7-8CA5-3143-AD09-33233CAFD391}"/>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a:t>70</a:t>
              </a:r>
              <a:endParaRPr lang="zh-CN" altLang="en-US" sz="1600" dirty="0"/>
            </a:p>
          </p:txBody>
        </p:sp>
        <p:sp>
          <p:nvSpPr>
            <p:cNvPr id="131" name="矩形 204">
              <a:extLst>
                <a:ext uri="{FF2B5EF4-FFF2-40B4-BE49-F238E27FC236}">
                  <a16:creationId xmlns:a16="http://schemas.microsoft.com/office/drawing/2014/main" id="{F5C7EBD1-E6E2-DA40-A57C-39476E96E6AE}"/>
                </a:ext>
              </a:extLst>
            </p:cNvPr>
            <p:cNvSpPr/>
            <p:nvPr/>
          </p:nvSpPr>
          <p:spPr>
            <a:xfrm>
              <a:off x="5049980" y="4243262"/>
              <a:ext cx="422857" cy="280676"/>
            </a:xfrm>
            <a:prstGeom prst="rect">
              <a:avLst/>
            </a:prstGeom>
          </p:spPr>
          <p:txBody>
            <a:bodyPr wrap="none">
              <a:spAutoFit/>
            </a:bodyPr>
            <a:lstStyle/>
            <a:p>
              <a:r>
                <a:rPr lang="en-US" altLang="zh-CN" sz="1600"/>
                <a:t>70</a:t>
              </a:r>
              <a:endParaRPr lang="zh-CN" altLang="en-US" sz="1600"/>
            </a:p>
          </p:txBody>
        </p:sp>
        <p:sp>
          <p:nvSpPr>
            <p:cNvPr id="132" name="Line 111">
              <a:extLst>
                <a:ext uri="{FF2B5EF4-FFF2-40B4-BE49-F238E27FC236}">
                  <a16:creationId xmlns:a16="http://schemas.microsoft.com/office/drawing/2014/main" id="{74AC9F5B-9C53-5343-B897-99943A17ECF4}"/>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3" name="Line 112">
              <a:extLst>
                <a:ext uri="{FF2B5EF4-FFF2-40B4-BE49-F238E27FC236}">
                  <a16:creationId xmlns:a16="http://schemas.microsoft.com/office/drawing/2014/main" id="{D8275000-707A-EA47-9416-0545A81332C6}"/>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4" name="Line 112">
              <a:extLst>
                <a:ext uri="{FF2B5EF4-FFF2-40B4-BE49-F238E27FC236}">
                  <a16:creationId xmlns:a16="http://schemas.microsoft.com/office/drawing/2014/main" id="{9F930DBE-963E-A848-8787-298001D50DE4}"/>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5" name="Line 112">
              <a:extLst>
                <a:ext uri="{FF2B5EF4-FFF2-40B4-BE49-F238E27FC236}">
                  <a16:creationId xmlns:a16="http://schemas.microsoft.com/office/drawing/2014/main" id="{72EEBD77-CD3E-B24D-B057-F123A95C86A8}"/>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6" name="Line 112">
              <a:extLst>
                <a:ext uri="{FF2B5EF4-FFF2-40B4-BE49-F238E27FC236}">
                  <a16:creationId xmlns:a16="http://schemas.microsoft.com/office/drawing/2014/main" id="{F702AA92-0B50-504D-B14E-ABC67DD8D759}"/>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7" name="Line 112">
              <a:extLst>
                <a:ext uri="{FF2B5EF4-FFF2-40B4-BE49-F238E27FC236}">
                  <a16:creationId xmlns:a16="http://schemas.microsoft.com/office/drawing/2014/main" id="{B8E6037A-2F36-A04D-93FA-C52E0DCE3A28}"/>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8" name="Line 112">
              <a:extLst>
                <a:ext uri="{FF2B5EF4-FFF2-40B4-BE49-F238E27FC236}">
                  <a16:creationId xmlns:a16="http://schemas.microsoft.com/office/drawing/2014/main" id="{B1934427-7E86-1840-AFE8-2C60658E833C}"/>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9" name="Line 112">
              <a:extLst>
                <a:ext uri="{FF2B5EF4-FFF2-40B4-BE49-F238E27FC236}">
                  <a16:creationId xmlns:a16="http://schemas.microsoft.com/office/drawing/2014/main" id="{F25CB5A9-C428-094B-B05C-7852E1A58072}"/>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0" name="Line 112">
              <a:extLst>
                <a:ext uri="{FF2B5EF4-FFF2-40B4-BE49-F238E27FC236}">
                  <a16:creationId xmlns:a16="http://schemas.microsoft.com/office/drawing/2014/main" id="{4A479ABE-FF09-5A45-8AF0-56564C7E832B}"/>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1" name="Line 112">
              <a:extLst>
                <a:ext uri="{FF2B5EF4-FFF2-40B4-BE49-F238E27FC236}">
                  <a16:creationId xmlns:a16="http://schemas.microsoft.com/office/drawing/2014/main" id="{8F43D516-B1A2-CA4F-8B76-18E34E009CD3}"/>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2" name="Line 112">
              <a:extLst>
                <a:ext uri="{FF2B5EF4-FFF2-40B4-BE49-F238E27FC236}">
                  <a16:creationId xmlns:a16="http://schemas.microsoft.com/office/drawing/2014/main" id="{8306330E-A5B1-F44C-82E2-5B9118504828}"/>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3" name="Line 112">
              <a:extLst>
                <a:ext uri="{FF2B5EF4-FFF2-40B4-BE49-F238E27FC236}">
                  <a16:creationId xmlns:a16="http://schemas.microsoft.com/office/drawing/2014/main" id="{8C62ECFE-EF37-AF46-A747-3C3F9D05BACE}"/>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4" name="Line 112">
              <a:extLst>
                <a:ext uri="{FF2B5EF4-FFF2-40B4-BE49-F238E27FC236}">
                  <a16:creationId xmlns:a16="http://schemas.microsoft.com/office/drawing/2014/main" id="{2979B92C-9277-EC40-ADF5-34DE08408A05}"/>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5" name="Line 112">
              <a:extLst>
                <a:ext uri="{FF2B5EF4-FFF2-40B4-BE49-F238E27FC236}">
                  <a16:creationId xmlns:a16="http://schemas.microsoft.com/office/drawing/2014/main" id="{DD460194-E9FD-C645-8C8A-BCF6C2906895}"/>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6" name="Line 112">
              <a:extLst>
                <a:ext uri="{FF2B5EF4-FFF2-40B4-BE49-F238E27FC236}">
                  <a16:creationId xmlns:a16="http://schemas.microsoft.com/office/drawing/2014/main" id="{C30AD787-1AA1-2B48-8E63-D1C9803A0230}"/>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7" name="Line 112">
              <a:extLst>
                <a:ext uri="{FF2B5EF4-FFF2-40B4-BE49-F238E27FC236}">
                  <a16:creationId xmlns:a16="http://schemas.microsoft.com/office/drawing/2014/main" id="{5FDDFFC4-02FC-6746-8F72-2099F8B1A949}"/>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8" name="Line 112">
              <a:extLst>
                <a:ext uri="{FF2B5EF4-FFF2-40B4-BE49-F238E27FC236}">
                  <a16:creationId xmlns:a16="http://schemas.microsoft.com/office/drawing/2014/main" id="{25CD4605-9B26-D549-8844-057F0C77E68B}"/>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9" name="Line 112">
              <a:extLst>
                <a:ext uri="{FF2B5EF4-FFF2-40B4-BE49-F238E27FC236}">
                  <a16:creationId xmlns:a16="http://schemas.microsoft.com/office/drawing/2014/main" id="{6AC1AC18-AFE6-3F48-A89D-1560DC2AE259}"/>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150" name="组合 61">
              <a:extLst>
                <a:ext uri="{FF2B5EF4-FFF2-40B4-BE49-F238E27FC236}">
                  <a16:creationId xmlns:a16="http://schemas.microsoft.com/office/drawing/2014/main" id="{ECDA7A78-39D0-C546-94ED-F746C89C8C04}"/>
                </a:ext>
              </a:extLst>
            </p:cNvPr>
            <p:cNvGrpSpPr>
              <a:grpSpLocks/>
            </p:cNvGrpSpPr>
            <p:nvPr/>
          </p:nvGrpSpPr>
          <p:grpSpPr bwMode="auto">
            <a:xfrm>
              <a:off x="9306017" y="5737436"/>
              <a:ext cx="339186" cy="71455"/>
              <a:chOff x="1042988" y="4456113"/>
              <a:chExt cx="288925" cy="71437"/>
            </a:xfrm>
          </p:grpSpPr>
          <p:sp>
            <p:nvSpPr>
              <p:cNvPr id="169" name="Line 19">
                <a:extLst>
                  <a:ext uri="{FF2B5EF4-FFF2-40B4-BE49-F238E27FC236}">
                    <a16:creationId xmlns:a16="http://schemas.microsoft.com/office/drawing/2014/main" id="{656F72BB-A3F6-F74D-8F13-4B18D041E87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70" name="Line 20">
                <a:extLst>
                  <a:ext uri="{FF2B5EF4-FFF2-40B4-BE49-F238E27FC236}">
                    <a16:creationId xmlns:a16="http://schemas.microsoft.com/office/drawing/2014/main" id="{A142C31E-3F58-4942-AF85-B00B7FF79B6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1" name="组合 61">
              <a:extLst>
                <a:ext uri="{FF2B5EF4-FFF2-40B4-BE49-F238E27FC236}">
                  <a16:creationId xmlns:a16="http://schemas.microsoft.com/office/drawing/2014/main" id="{AF9E0718-E83C-1942-92BA-B76D6263E0E8}"/>
                </a:ext>
              </a:extLst>
            </p:cNvPr>
            <p:cNvGrpSpPr>
              <a:grpSpLocks/>
            </p:cNvGrpSpPr>
            <p:nvPr/>
          </p:nvGrpSpPr>
          <p:grpSpPr bwMode="auto">
            <a:xfrm>
              <a:off x="7987510" y="5734050"/>
              <a:ext cx="339186" cy="71455"/>
              <a:chOff x="1042988" y="4456113"/>
              <a:chExt cx="288925" cy="71437"/>
            </a:xfrm>
          </p:grpSpPr>
          <p:sp>
            <p:nvSpPr>
              <p:cNvPr id="167" name="Line 19">
                <a:extLst>
                  <a:ext uri="{FF2B5EF4-FFF2-40B4-BE49-F238E27FC236}">
                    <a16:creationId xmlns:a16="http://schemas.microsoft.com/office/drawing/2014/main" id="{622CA7C7-FC4D-DB45-B32D-B39CAB1CF84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8" name="Line 20">
                <a:extLst>
                  <a:ext uri="{FF2B5EF4-FFF2-40B4-BE49-F238E27FC236}">
                    <a16:creationId xmlns:a16="http://schemas.microsoft.com/office/drawing/2014/main" id="{27A7C35E-0B8B-2047-B5C3-0DAE4E8054CC}"/>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2" name="组合 61">
              <a:extLst>
                <a:ext uri="{FF2B5EF4-FFF2-40B4-BE49-F238E27FC236}">
                  <a16:creationId xmlns:a16="http://schemas.microsoft.com/office/drawing/2014/main" id="{5E8DA72B-C519-E643-AA10-BB11FD8AA8A8}"/>
                </a:ext>
              </a:extLst>
            </p:cNvPr>
            <p:cNvGrpSpPr>
              <a:grpSpLocks/>
            </p:cNvGrpSpPr>
            <p:nvPr/>
          </p:nvGrpSpPr>
          <p:grpSpPr bwMode="auto">
            <a:xfrm>
              <a:off x="6908148" y="5734603"/>
              <a:ext cx="339186" cy="71455"/>
              <a:chOff x="1042988" y="4456113"/>
              <a:chExt cx="288925" cy="71437"/>
            </a:xfrm>
          </p:grpSpPr>
          <p:sp>
            <p:nvSpPr>
              <p:cNvPr id="165" name="Line 19">
                <a:extLst>
                  <a:ext uri="{FF2B5EF4-FFF2-40B4-BE49-F238E27FC236}">
                    <a16:creationId xmlns:a16="http://schemas.microsoft.com/office/drawing/2014/main" id="{0CAC1826-3247-F044-B809-39D2CD3380B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6" name="Line 20">
                <a:extLst>
                  <a:ext uri="{FF2B5EF4-FFF2-40B4-BE49-F238E27FC236}">
                    <a16:creationId xmlns:a16="http://schemas.microsoft.com/office/drawing/2014/main" id="{529F45BF-25AF-A040-A5CB-4EC6FCAF9AE9}"/>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3" name="组合 61">
              <a:extLst>
                <a:ext uri="{FF2B5EF4-FFF2-40B4-BE49-F238E27FC236}">
                  <a16:creationId xmlns:a16="http://schemas.microsoft.com/office/drawing/2014/main" id="{06FA4E6B-430C-DF44-8048-DBFBA1080D17}"/>
                </a:ext>
              </a:extLst>
            </p:cNvPr>
            <p:cNvGrpSpPr>
              <a:grpSpLocks/>
            </p:cNvGrpSpPr>
            <p:nvPr/>
          </p:nvGrpSpPr>
          <p:grpSpPr bwMode="auto">
            <a:xfrm>
              <a:off x="5519142" y="5734050"/>
              <a:ext cx="339186" cy="71455"/>
              <a:chOff x="1042988" y="4456113"/>
              <a:chExt cx="288925" cy="71437"/>
            </a:xfrm>
          </p:grpSpPr>
          <p:sp>
            <p:nvSpPr>
              <p:cNvPr id="163" name="Line 19">
                <a:extLst>
                  <a:ext uri="{FF2B5EF4-FFF2-40B4-BE49-F238E27FC236}">
                    <a16:creationId xmlns:a16="http://schemas.microsoft.com/office/drawing/2014/main" id="{4428E2E0-D537-084A-BAA1-B4566BA4DAFD}"/>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4" name="Line 20">
                <a:extLst>
                  <a:ext uri="{FF2B5EF4-FFF2-40B4-BE49-F238E27FC236}">
                    <a16:creationId xmlns:a16="http://schemas.microsoft.com/office/drawing/2014/main" id="{765B44A4-63CA-4E43-ACE2-042C7A07E6FF}"/>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4" name="组合 61">
              <a:extLst>
                <a:ext uri="{FF2B5EF4-FFF2-40B4-BE49-F238E27FC236}">
                  <a16:creationId xmlns:a16="http://schemas.microsoft.com/office/drawing/2014/main" id="{0E04F209-14E6-CA4A-974D-0CBA3051157B}"/>
                </a:ext>
              </a:extLst>
            </p:cNvPr>
            <p:cNvGrpSpPr>
              <a:grpSpLocks/>
            </p:cNvGrpSpPr>
            <p:nvPr/>
          </p:nvGrpSpPr>
          <p:grpSpPr bwMode="auto">
            <a:xfrm>
              <a:off x="4161796" y="5734050"/>
              <a:ext cx="339186" cy="71455"/>
              <a:chOff x="1042988" y="4456113"/>
              <a:chExt cx="288925" cy="71437"/>
            </a:xfrm>
          </p:grpSpPr>
          <p:sp>
            <p:nvSpPr>
              <p:cNvPr id="161" name="Line 19">
                <a:extLst>
                  <a:ext uri="{FF2B5EF4-FFF2-40B4-BE49-F238E27FC236}">
                    <a16:creationId xmlns:a16="http://schemas.microsoft.com/office/drawing/2014/main" id="{8A41D6F1-0C3F-0B4E-BD69-A9EC3D713C9B}"/>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2" name="Line 20">
                <a:extLst>
                  <a:ext uri="{FF2B5EF4-FFF2-40B4-BE49-F238E27FC236}">
                    <a16:creationId xmlns:a16="http://schemas.microsoft.com/office/drawing/2014/main" id="{D8435C1C-AAEA-6045-A653-B39A3664770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5" name="组合 61">
              <a:extLst>
                <a:ext uri="{FF2B5EF4-FFF2-40B4-BE49-F238E27FC236}">
                  <a16:creationId xmlns:a16="http://schemas.microsoft.com/office/drawing/2014/main" id="{D5E1FBD8-5EC6-1040-969E-1305FE80F871}"/>
                </a:ext>
              </a:extLst>
            </p:cNvPr>
            <p:cNvGrpSpPr>
              <a:grpSpLocks/>
            </p:cNvGrpSpPr>
            <p:nvPr/>
          </p:nvGrpSpPr>
          <p:grpSpPr bwMode="auto">
            <a:xfrm>
              <a:off x="2824702" y="5734050"/>
              <a:ext cx="339186" cy="71455"/>
              <a:chOff x="1042988" y="4456113"/>
              <a:chExt cx="288925" cy="71437"/>
            </a:xfrm>
          </p:grpSpPr>
          <p:sp>
            <p:nvSpPr>
              <p:cNvPr id="159" name="Line 19">
                <a:extLst>
                  <a:ext uri="{FF2B5EF4-FFF2-40B4-BE49-F238E27FC236}">
                    <a16:creationId xmlns:a16="http://schemas.microsoft.com/office/drawing/2014/main" id="{13F24FE0-ED72-4B41-820D-2E157043D2C9}"/>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0" name="Line 20">
                <a:extLst>
                  <a:ext uri="{FF2B5EF4-FFF2-40B4-BE49-F238E27FC236}">
                    <a16:creationId xmlns:a16="http://schemas.microsoft.com/office/drawing/2014/main" id="{7CDB579A-85AF-D34A-ACCB-E358C1CDFA84}"/>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6" name="组合 61">
              <a:extLst>
                <a:ext uri="{FF2B5EF4-FFF2-40B4-BE49-F238E27FC236}">
                  <a16:creationId xmlns:a16="http://schemas.microsoft.com/office/drawing/2014/main" id="{793750F9-0313-7F4D-8822-8858C451F869}"/>
                </a:ext>
              </a:extLst>
            </p:cNvPr>
            <p:cNvGrpSpPr>
              <a:grpSpLocks/>
            </p:cNvGrpSpPr>
            <p:nvPr/>
          </p:nvGrpSpPr>
          <p:grpSpPr bwMode="auto">
            <a:xfrm>
              <a:off x="1486694" y="5734050"/>
              <a:ext cx="339186" cy="71455"/>
              <a:chOff x="1042988" y="4456113"/>
              <a:chExt cx="288925" cy="71437"/>
            </a:xfrm>
          </p:grpSpPr>
          <p:sp>
            <p:nvSpPr>
              <p:cNvPr id="157" name="Line 19">
                <a:extLst>
                  <a:ext uri="{FF2B5EF4-FFF2-40B4-BE49-F238E27FC236}">
                    <a16:creationId xmlns:a16="http://schemas.microsoft.com/office/drawing/2014/main" id="{CC41E3D4-F95D-554A-8B73-094109083C3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58" name="Line 20">
                <a:extLst>
                  <a:ext uri="{FF2B5EF4-FFF2-40B4-BE49-F238E27FC236}">
                    <a16:creationId xmlns:a16="http://schemas.microsoft.com/office/drawing/2014/main" id="{2DC2DFF8-0F63-BE4B-9BE6-B38934CC3F6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Tree>
    <p:extLst>
      <p:ext uri="{BB962C8B-B14F-4D97-AF65-F5344CB8AC3E}">
        <p14:creationId xmlns:p14="http://schemas.microsoft.com/office/powerpoint/2010/main" val="1316960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树的结构定义</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pSp>
        <p:nvGrpSpPr>
          <p:cNvPr id="91" name="组合 164">
            <a:extLst>
              <a:ext uri="{FF2B5EF4-FFF2-40B4-BE49-F238E27FC236}">
                <a16:creationId xmlns:a16="http://schemas.microsoft.com/office/drawing/2014/main" id="{B76AF001-64CD-6644-84A1-764554CAF9C9}"/>
              </a:ext>
            </a:extLst>
          </p:cNvPr>
          <p:cNvGrpSpPr/>
          <p:nvPr/>
        </p:nvGrpSpPr>
        <p:grpSpPr>
          <a:xfrm>
            <a:off x="1374975" y="4123149"/>
            <a:ext cx="10326895" cy="1944216"/>
            <a:chOff x="395933" y="4243262"/>
            <a:chExt cx="10326895" cy="1850630"/>
          </a:xfrm>
        </p:grpSpPr>
        <p:sp>
          <p:nvSpPr>
            <p:cNvPr id="92" name="矩形 165">
              <a:extLst>
                <a:ext uri="{FF2B5EF4-FFF2-40B4-BE49-F238E27FC236}">
                  <a16:creationId xmlns:a16="http://schemas.microsoft.com/office/drawing/2014/main" id="{988D4C8C-D56D-D444-9F37-B7FCAD17B5BF}"/>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3" name="矩形 166">
              <a:extLst>
                <a:ext uri="{FF2B5EF4-FFF2-40B4-BE49-F238E27FC236}">
                  <a16:creationId xmlns:a16="http://schemas.microsoft.com/office/drawing/2014/main" id="{1F7898AA-9A0E-674D-A027-4EED3AA530E0}"/>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4" name="矩形 167">
              <a:extLst>
                <a:ext uri="{FF2B5EF4-FFF2-40B4-BE49-F238E27FC236}">
                  <a16:creationId xmlns:a16="http://schemas.microsoft.com/office/drawing/2014/main" id="{DA8FA962-5CFD-4844-BF8F-B039A88B50B8}"/>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5" name="矩形 168">
              <a:extLst>
                <a:ext uri="{FF2B5EF4-FFF2-40B4-BE49-F238E27FC236}">
                  <a16:creationId xmlns:a16="http://schemas.microsoft.com/office/drawing/2014/main" id="{D5197E23-22DA-1C4E-B57D-69BF7F08BFA6}"/>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6" name="矩形 169">
              <a:extLst>
                <a:ext uri="{FF2B5EF4-FFF2-40B4-BE49-F238E27FC236}">
                  <a16:creationId xmlns:a16="http://schemas.microsoft.com/office/drawing/2014/main" id="{695B5114-01C7-624D-AFC8-871E9149EF9A}"/>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7" name="矩形 170">
              <a:extLst>
                <a:ext uri="{FF2B5EF4-FFF2-40B4-BE49-F238E27FC236}">
                  <a16:creationId xmlns:a16="http://schemas.microsoft.com/office/drawing/2014/main" id="{3FE6A9DA-420F-8D48-9042-52BD20F57CB5}"/>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8" name="矩形 171">
              <a:extLst>
                <a:ext uri="{FF2B5EF4-FFF2-40B4-BE49-F238E27FC236}">
                  <a16:creationId xmlns:a16="http://schemas.microsoft.com/office/drawing/2014/main" id="{7192380B-A48A-714F-B79D-87B98CD4D800}"/>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9" name="矩形 172">
              <a:extLst>
                <a:ext uri="{FF2B5EF4-FFF2-40B4-BE49-F238E27FC236}">
                  <a16:creationId xmlns:a16="http://schemas.microsoft.com/office/drawing/2014/main" id="{B06D7411-3ECA-634F-A4C5-8DA84C596109}"/>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0" name="矩形 173">
              <a:extLst>
                <a:ext uri="{FF2B5EF4-FFF2-40B4-BE49-F238E27FC236}">
                  <a16:creationId xmlns:a16="http://schemas.microsoft.com/office/drawing/2014/main" id="{DC3339FC-9A3A-2C4A-BB22-0CA8FC54EAB9}"/>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1" name="矩形 174">
              <a:extLst>
                <a:ext uri="{FF2B5EF4-FFF2-40B4-BE49-F238E27FC236}">
                  <a16:creationId xmlns:a16="http://schemas.microsoft.com/office/drawing/2014/main" id="{634DE6CF-DC65-A849-A106-FF7B925454A6}"/>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2" name="矩形 175">
              <a:extLst>
                <a:ext uri="{FF2B5EF4-FFF2-40B4-BE49-F238E27FC236}">
                  <a16:creationId xmlns:a16="http://schemas.microsoft.com/office/drawing/2014/main" id="{52421552-9CF1-1E43-BE5E-DBB31006F6D4}"/>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3" name="矩形 176">
              <a:extLst>
                <a:ext uri="{FF2B5EF4-FFF2-40B4-BE49-F238E27FC236}">
                  <a16:creationId xmlns:a16="http://schemas.microsoft.com/office/drawing/2014/main" id="{5BA2EB94-EDDD-8240-BA78-324DB6DB1053}"/>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4" name="文本框 177">
              <a:extLst>
                <a:ext uri="{FF2B5EF4-FFF2-40B4-BE49-F238E27FC236}">
                  <a16:creationId xmlns:a16="http://schemas.microsoft.com/office/drawing/2014/main" id="{8A4630ED-4034-D144-857C-DFB7C0BCCF5F}"/>
                </a:ext>
              </a:extLst>
            </p:cNvPr>
            <p:cNvSpPr txBox="1"/>
            <p:nvPr/>
          </p:nvSpPr>
          <p:spPr bwMode="auto">
            <a:xfrm>
              <a:off x="4685437" y="4268660"/>
              <a:ext cx="1222035" cy="30930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05" name="文本框 178">
              <a:extLst>
                <a:ext uri="{FF2B5EF4-FFF2-40B4-BE49-F238E27FC236}">
                  <a16:creationId xmlns:a16="http://schemas.microsoft.com/office/drawing/2014/main" id="{1CB7EEB1-2B5B-7346-9149-BEB8C8292B67}"/>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06" name="文本框 179">
              <a:extLst>
                <a:ext uri="{FF2B5EF4-FFF2-40B4-BE49-F238E27FC236}">
                  <a16:creationId xmlns:a16="http://schemas.microsoft.com/office/drawing/2014/main" id="{9EFC1F81-0FAC-3C48-9CBF-B7C11C79BF1D}"/>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107" name="矩形 180">
              <a:extLst>
                <a:ext uri="{FF2B5EF4-FFF2-40B4-BE49-F238E27FC236}">
                  <a16:creationId xmlns:a16="http://schemas.microsoft.com/office/drawing/2014/main" id="{CA6B1B8F-12FC-D246-8BA7-4E65A2F40241}"/>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08" name="文本框 181">
              <a:extLst>
                <a:ext uri="{FF2B5EF4-FFF2-40B4-BE49-F238E27FC236}">
                  <a16:creationId xmlns:a16="http://schemas.microsoft.com/office/drawing/2014/main" id="{53C6F8D6-6B0B-6B48-A5B5-1253EE05998C}"/>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109" name="文本框 182">
              <a:extLst>
                <a:ext uri="{FF2B5EF4-FFF2-40B4-BE49-F238E27FC236}">
                  <a16:creationId xmlns:a16="http://schemas.microsoft.com/office/drawing/2014/main" id="{082CC72A-14B7-8F40-96E3-1E62775D66F1}"/>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110" name="文本框 183">
              <a:extLst>
                <a:ext uri="{FF2B5EF4-FFF2-40B4-BE49-F238E27FC236}">
                  <a16:creationId xmlns:a16="http://schemas.microsoft.com/office/drawing/2014/main" id="{26F5F71D-7AD5-5A40-9B95-8607C830BF24}"/>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111" name="文本框 184">
              <a:extLst>
                <a:ext uri="{FF2B5EF4-FFF2-40B4-BE49-F238E27FC236}">
                  <a16:creationId xmlns:a16="http://schemas.microsoft.com/office/drawing/2014/main" id="{0D8810D0-5AC7-5041-B449-DA52A4DDD5FD}"/>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112" name="文本框 185">
              <a:extLst>
                <a:ext uri="{FF2B5EF4-FFF2-40B4-BE49-F238E27FC236}">
                  <a16:creationId xmlns:a16="http://schemas.microsoft.com/office/drawing/2014/main" id="{30285D93-E3A3-2541-BFE6-5E07009C9F4B}"/>
                </a:ext>
              </a:extLst>
            </p:cNvPr>
            <p:cNvSpPr txBox="1"/>
            <p:nvPr/>
          </p:nvSpPr>
          <p:spPr bwMode="auto">
            <a:xfrm>
              <a:off x="4440394" y="5608330"/>
              <a:ext cx="1160804" cy="304669"/>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113" name="文本框 186">
              <a:extLst>
                <a:ext uri="{FF2B5EF4-FFF2-40B4-BE49-F238E27FC236}">
                  <a16:creationId xmlns:a16="http://schemas.microsoft.com/office/drawing/2014/main" id="{5A7C0377-2145-6E41-B054-60AA3042434A}"/>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114" name="文本框 187">
              <a:extLst>
                <a:ext uri="{FF2B5EF4-FFF2-40B4-BE49-F238E27FC236}">
                  <a16:creationId xmlns:a16="http://schemas.microsoft.com/office/drawing/2014/main" id="{55FBF283-3EB7-4941-9E17-5DAB3930777B}"/>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115" name="文本框 188">
              <a:extLst>
                <a:ext uri="{FF2B5EF4-FFF2-40B4-BE49-F238E27FC236}">
                  <a16:creationId xmlns:a16="http://schemas.microsoft.com/office/drawing/2014/main" id="{96C670C7-08D2-4D4F-A39A-CEDE45AE007C}"/>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116" name="文本框 189">
              <a:extLst>
                <a:ext uri="{FF2B5EF4-FFF2-40B4-BE49-F238E27FC236}">
                  <a16:creationId xmlns:a16="http://schemas.microsoft.com/office/drawing/2014/main" id="{FE6B538A-B4A4-0C4C-BE6B-A69BC31C1273}"/>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117" name="直接连接符 190">
              <a:extLst>
                <a:ext uri="{FF2B5EF4-FFF2-40B4-BE49-F238E27FC236}">
                  <a16:creationId xmlns:a16="http://schemas.microsoft.com/office/drawing/2014/main" id="{C339C0B6-90CE-1F4F-BCBF-0B316ADCA5BE}"/>
                </a:ext>
              </a:extLst>
            </p:cNvPr>
            <p:cNvCxnSpPr>
              <a:endCxn id="107"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18" name="直接连接符 191">
              <a:extLst>
                <a:ext uri="{FF2B5EF4-FFF2-40B4-BE49-F238E27FC236}">
                  <a16:creationId xmlns:a16="http://schemas.microsoft.com/office/drawing/2014/main" id="{FFFA617E-EE4F-3D43-95D3-61D963C3C9F9}"/>
                </a:ext>
              </a:extLst>
            </p:cNvPr>
            <p:cNvCxnSpPr>
              <a:endCxn id="101" idx="0"/>
            </p:cNvCxnSpPr>
            <p:nvPr/>
          </p:nvCxnSpPr>
          <p:spPr bwMode="auto">
            <a:xfrm>
              <a:off x="5204609" y="4547958"/>
              <a:ext cx="794580" cy="4245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19" name="直接连接符 192">
              <a:extLst>
                <a:ext uri="{FF2B5EF4-FFF2-40B4-BE49-F238E27FC236}">
                  <a16:creationId xmlns:a16="http://schemas.microsoft.com/office/drawing/2014/main" id="{6FCA041D-6F39-4A47-89B4-B629BA4914E9}"/>
                </a:ext>
              </a:extLst>
            </p:cNvPr>
            <p:cNvCxnSpPr>
              <a:endCxn id="102" idx="0"/>
            </p:cNvCxnSpPr>
            <p:nvPr/>
          </p:nvCxnSpPr>
          <p:spPr bwMode="auto">
            <a:xfrm>
              <a:off x="5645871" y="4572282"/>
              <a:ext cx="3582651" cy="47577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0" name="直接连接符 193">
              <a:extLst>
                <a:ext uri="{FF2B5EF4-FFF2-40B4-BE49-F238E27FC236}">
                  <a16:creationId xmlns:a16="http://schemas.microsoft.com/office/drawing/2014/main" id="{590395FB-9732-5846-BCD6-16054735E732}"/>
                </a:ext>
              </a:extLst>
            </p:cNvPr>
            <p:cNvCxnSpPr>
              <a:endCxn id="99"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1" name="直接连接符 194">
              <a:extLst>
                <a:ext uri="{FF2B5EF4-FFF2-40B4-BE49-F238E27FC236}">
                  <a16:creationId xmlns:a16="http://schemas.microsoft.com/office/drawing/2014/main" id="{7B6ED28E-84BC-E843-9579-753A556AD0ED}"/>
                </a:ext>
              </a:extLst>
            </p:cNvPr>
            <p:cNvCxnSpPr>
              <a:stCxn id="100" idx="2"/>
              <a:endCxn id="98"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2" name="直接连接符 195">
              <a:extLst>
                <a:ext uri="{FF2B5EF4-FFF2-40B4-BE49-F238E27FC236}">
                  <a16:creationId xmlns:a16="http://schemas.microsoft.com/office/drawing/2014/main" id="{9DAF9C02-CA95-A346-887F-01E041EE9D83}"/>
                </a:ext>
              </a:extLst>
            </p:cNvPr>
            <p:cNvCxnSpPr>
              <a:endCxn id="97"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3" name="直接连接符 196">
              <a:extLst>
                <a:ext uri="{FF2B5EF4-FFF2-40B4-BE49-F238E27FC236}">
                  <a16:creationId xmlns:a16="http://schemas.microsoft.com/office/drawing/2014/main" id="{7B3C157D-5CED-4541-B71E-54D555F3A0F4}"/>
                </a:ext>
              </a:extLst>
            </p:cNvPr>
            <p:cNvCxnSpPr>
              <a:endCxn id="96" idx="0"/>
            </p:cNvCxnSpPr>
            <p:nvPr/>
          </p:nvCxnSpPr>
          <p:spPr bwMode="auto">
            <a:xfrm flipH="1">
              <a:off x="5010297" y="5271690"/>
              <a:ext cx="793974" cy="31429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4" name="直接连接符 197">
              <a:extLst>
                <a:ext uri="{FF2B5EF4-FFF2-40B4-BE49-F238E27FC236}">
                  <a16:creationId xmlns:a16="http://schemas.microsoft.com/office/drawing/2014/main" id="{5454CA4E-F948-0C4B-8F33-3A544F5A0B96}"/>
                </a:ext>
              </a:extLst>
            </p:cNvPr>
            <p:cNvCxnSpPr>
              <a:stCxn id="101" idx="2"/>
              <a:endCxn id="95"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5" name="直接连接符 198">
              <a:extLst>
                <a:ext uri="{FF2B5EF4-FFF2-40B4-BE49-F238E27FC236}">
                  <a16:creationId xmlns:a16="http://schemas.microsoft.com/office/drawing/2014/main" id="{4E38D7E8-561D-D848-8825-5D5E84DE17C7}"/>
                </a:ext>
              </a:extLst>
            </p:cNvPr>
            <p:cNvCxnSpPr>
              <a:endCxn id="94" idx="0"/>
            </p:cNvCxnSpPr>
            <p:nvPr/>
          </p:nvCxnSpPr>
          <p:spPr bwMode="auto">
            <a:xfrm>
              <a:off x="6407112" y="5289365"/>
              <a:ext cx="1217170" cy="302115"/>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6" name="直接连接符 199">
              <a:extLst>
                <a:ext uri="{FF2B5EF4-FFF2-40B4-BE49-F238E27FC236}">
                  <a16:creationId xmlns:a16="http://schemas.microsoft.com/office/drawing/2014/main" id="{00B4A244-0351-D544-B785-02D957F5C0C6}"/>
                </a:ext>
              </a:extLst>
            </p:cNvPr>
            <p:cNvCxnSpPr>
              <a:endCxn id="93"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7" name="直接连接符 200">
              <a:extLst>
                <a:ext uri="{FF2B5EF4-FFF2-40B4-BE49-F238E27FC236}">
                  <a16:creationId xmlns:a16="http://schemas.microsoft.com/office/drawing/2014/main" id="{B2AE6087-61A0-6943-B29F-DEE7B4B66E2F}"/>
                </a:ext>
              </a:extLst>
            </p:cNvPr>
            <p:cNvCxnSpPr>
              <a:stCxn id="102" idx="2"/>
              <a:endCxn id="92"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128" name="文本框 201">
              <a:extLst>
                <a:ext uri="{FF2B5EF4-FFF2-40B4-BE49-F238E27FC236}">
                  <a16:creationId xmlns:a16="http://schemas.microsoft.com/office/drawing/2014/main" id="{0FDD2674-8047-E84F-850E-3902DFF83D67}"/>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29" name="文本框 202">
              <a:extLst>
                <a:ext uri="{FF2B5EF4-FFF2-40B4-BE49-F238E27FC236}">
                  <a16:creationId xmlns:a16="http://schemas.microsoft.com/office/drawing/2014/main" id="{1CC01040-C7F9-F24C-9F46-55FA764977E5}"/>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130" name="矩形 203">
              <a:extLst>
                <a:ext uri="{FF2B5EF4-FFF2-40B4-BE49-F238E27FC236}">
                  <a16:creationId xmlns:a16="http://schemas.microsoft.com/office/drawing/2014/main" id="{6AA8C7A7-8CA5-3143-AD09-33233CAFD391}"/>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a:t>70</a:t>
              </a:r>
              <a:endParaRPr lang="zh-CN" altLang="en-US" sz="1600" dirty="0"/>
            </a:p>
          </p:txBody>
        </p:sp>
        <p:sp>
          <p:nvSpPr>
            <p:cNvPr id="131" name="矩形 204">
              <a:extLst>
                <a:ext uri="{FF2B5EF4-FFF2-40B4-BE49-F238E27FC236}">
                  <a16:creationId xmlns:a16="http://schemas.microsoft.com/office/drawing/2014/main" id="{F5C7EBD1-E6E2-DA40-A57C-39476E96E6AE}"/>
                </a:ext>
              </a:extLst>
            </p:cNvPr>
            <p:cNvSpPr/>
            <p:nvPr/>
          </p:nvSpPr>
          <p:spPr>
            <a:xfrm>
              <a:off x="5049980" y="4243262"/>
              <a:ext cx="422857" cy="280676"/>
            </a:xfrm>
            <a:prstGeom prst="rect">
              <a:avLst/>
            </a:prstGeom>
          </p:spPr>
          <p:txBody>
            <a:bodyPr wrap="none">
              <a:spAutoFit/>
            </a:bodyPr>
            <a:lstStyle/>
            <a:p>
              <a:r>
                <a:rPr lang="en-US" altLang="zh-CN" sz="1600"/>
                <a:t>70</a:t>
              </a:r>
              <a:endParaRPr lang="zh-CN" altLang="en-US" sz="1600"/>
            </a:p>
          </p:txBody>
        </p:sp>
        <p:sp>
          <p:nvSpPr>
            <p:cNvPr id="132" name="Line 111">
              <a:extLst>
                <a:ext uri="{FF2B5EF4-FFF2-40B4-BE49-F238E27FC236}">
                  <a16:creationId xmlns:a16="http://schemas.microsoft.com/office/drawing/2014/main" id="{74AC9F5B-9C53-5343-B897-99943A17ECF4}"/>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3" name="Line 112">
              <a:extLst>
                <a:ext uri="{FF2B5EF4-FFF2-40B4-BE49-F238E27FC236}">
                  <a16:creationId xmlns:a16="http://schemas.microsoft.com/office/drawing/2014/main" id="{D8275000-707A-EA47-9416-0545A81332C6}"/>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4" name="Line 112">
              <a:extLst>
                <a:ext uri="{FF2B5EF4-FFF2-40B4-BE49-F238E27FC236}">
                  <a16:creationId xmlns:a16="http://schemas.microsoft.com/office/drawing/2014/main" id="{9F930DBE-963E-A848-8787-298001D50DE4}"/>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5" name="Line 112">
              <a:extLst>
                <a:ext uri="{FF2B5EF4-FFF2-40B4-BE49-F238E27FC236}">
                  <a16:creationId xmlns:a16="http://schemas.microsoft.com/office/drawing/2014/main" id="{72EEBD77-CD3E-B24D-B057-F123A95C86A8}"/>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6" name="Line 112">
              <a:extLst>
                <a:ext uri="{FF2B5EF4-FFF2-40B4-BE49-F238E27FC236}">
                  <a16:creationId xmlns:a16="http://schemas.microsoft.com/office/drawing/2014/main" id="{F702AA92-0B50-504D-B14E-ABC67DD8D759}"/>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7" name="Line 112">
              <a:extLst>
                <a:ext uri="{FF2B5EF4-FFF2-40B4-BE49-F238E27FC236}">
                  <a16:creationId xmlns:a16="http://schemas.microsoft.com/office/drawing/2014/main" id="{B8E6037A-2F36-A04D-93FA-C52E0DCE3A28}"/>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8" name="Line 112">
              <a:extLst>
                <a:ext uri="{FF2B5EF4-FFF2-40B4-BE49-F238E27FC236}">
                  <a16:creationId xmlns:a16="http://schemas.microsoft.com/office/drawing/2014/main" id="{B1934427-7E86-1840-AFE8-2C60658E833C}"/>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39" name="Line 112">
              <a:extLst>
                <a:ext uri="{FF2B5EF4-FFF2-40B4-BE49-F238E27FC236}">
                  <a16:creationId xmlns:a16="http://schemas.microsoft.com/office/drawing/2014/main" id="{F25CB5A9-C428-094B-B05C-7852E1A58072}"/>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0" name="Line 112">
              <a:extLst>
                <a:ext uri="{FF2B5EF4-FFF2-40B4-BE49-F238E27FC236}">
                  <a16:creationId xmlns:a16="http://schemas.microsoft.com/office/drawing/2014/main" id="{4A479ABE-FF09-5A45-8AF0-56564C7E832B}"/>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1" name="Line 112">
              <a:extLst>
                <a:ext uri="{FF2B5EF4-FFF2-40B4-BE49-F238E27FC236}">
                  <a16:creationId xmlns:a16="http://schemas.microsoft.com/office/drawing/2014/main" id="{8F43D516-B1A2-CA4F-8B76-18E34E009CD3}"/>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2" name="Line 112">
              <a:extLst>
                <a:ext uri="{FF2B5EF4-FFF2-40B4-BE49-F238E27FC236}">
                  <a16:creationId xmlns:a16="http://schemas.microsoft.com/office/drawing/2014/main" id="{8306330E-A5B1-F44C-82E2-5B9118504828}"/>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3" name="Line 112">
              <a:extLst>
                <a:ext uri="{FF2B5EF4-FFF2-40B4-BE49-F238E27FC236}">
                  <a16:creationId xmlns:a16="http://schemas.microsoft.com/office/drawing/2014/main" id="{8C62ECFE-EF37-AF46-A747-3C3F9D05BACE}"/>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4" name="Line 112">
              <a:extLst>
                <a:ext uri="{FF2B5EF4-FFF2-40B4-BE49-F238E27FC236}">
                  <a16:creationId xmlns:a16="http://schemas.microsoft.com/office/drawing/2014/main" id="{2979B92C-9277-EC40-ADF5-34DE08408A05}"/>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5" name="Line 112">
              <a:extLst>
                <a:ext uri="{FF2B5EF4-FFF2-40B4-BE49-F238E27FC236}">
                  <a16:creationId xmlns:a16="http://schemas.microsoft.com/office/drawing/2014/main" id="{DD460194-E9FD-C645-8C8A-BCF6C2906895}"/>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6" name="Line 112">
              <a:extLst>
                <a:ext uri="{FF2B5EF4-FFF2-40B4-BE49-F238E27FC236}">
                  <a16:creationId xmlns:a16="http://schemas.microsoft.com/office/drawing/2014/main" id="{C30AD787-1AA1-2B48-8E63-D1C9803A0230}"/>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7" name="Line 112">
              <a:extLst>
                <a:ext uri="{FF2B5EF4-FFF2-40B4-BE49-F238E27FC236}">
                  <a16:creationId xmlns:a16="http://schemas.microsoft.com/office/drawing/2014/main" id="{5FDDFFC4-02FC-6746-8F72-2099F8B1A949}"/>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8" name="Line 112">
              <a:extLst>
                <a:ext uri="{FF2B5EF4-FFF2-40B4-BE49-F238E27FC236}">
                  <a16:creationId xmlns:a16="http://schemas.microsoft.com/office/drawing/2014/main" id="{25CD4605-9B26-D549-8844-057F0C77E68B}"/>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49" name="Line 112">
              <a:extLst>
                <a:ext uri="{FF2B5EF4-FFF2-40B4-BE49-F238E27FC236}">
                  <a16:creationId xmlns:a16="http://schemas.microsoft.com/office/drawing/2014/main" id="{6AC1AC18-AFE6-3F48-A89D-1560DC2AE259}"/>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150" name="组合 61">
              <a:extLst>
                <a:ext uri="{FF2B5EF4-FFF2-40B4-BE49-F238E27FC236}">
                  <a16:creationId xmlns:a16="http://schemas.microsoft.com/office/drawing/2014/main" id="{ECDA7A78-39D0-C546-94ED-F746C89C8C04}"/>
                </a:ext>
              </a:extLst>
            </p:cNvPr>
            <p:cNvGrpSpPr>
              <a:grpSpLocks/>
            </p:cNvGrpSpPr>
            <p:nvPr/>
          </p:nvGrpSpPr>
          <p:grpSpPr bwMode="auto">
            <a:xfrm>
              <a:off x="9306017" y="5737436"/>
              <a:ext cx="339186" cy="71455"/>
              <a:chOff x="1042988" y="4456113"/>
              <a:chExt cx="288925" cy="71437"/>
            </a:xfrm>
          </p:grpSpPr>
          <p:sp>
            <p:nvSpPr>
              <p:cNvPr id="169" name="Line 19">
                <a:extLst>
                  <a:ext uri="{FF2B5EF4-FFF2-40B4-BE49-F238E27FC236}">
                    <a16:creationId xmlns:a16="http://schemas.microsoft.com/office/drawing/2014/main" id="{656F72BB-A3F6-F74D-8F13-4B18D041E87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70" name="Line 20">
                <a:extLst>
                  <a:ext uri="{FF2B5EF4-FFF2-40B4-BE49-F238E27FC236}">
                    <a16:creationId xmlns:a16="http://schemas.microsoft.com/office/drawing/2014/main" id="{A142C31E-3F58-4942-AF85-B00B7FF79B6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1" name="组合 61">
              <a:extLst>
                <a:ext uri="{FF2B5EF4-FFF2-40B4-BE49-F238E27FC236}">
                  <a16:creationId xmlns:a16="http://schemas.microsoft.com/office/drawing/2014/main" id="{AF9E0718-E83C-1942-92BA-B76D6263E0E8}"/>
                </a:ext>
              </a:extLst>
            </p:cNvPr>
            <p:cNvGrpSpPr>
              <a:grpSpLocks/>
            </p:cNvGrpSpPr>
            <p:nvPr/>
          </p:nvGrpSpPr>
          <p:grpSpPr bwMode="auto">
            <a:xfrm>
              <a:off x="7987510" y="5734050"/>
              <a:ext cx="339186" cy="71455"/>
              <a:chOff x="1042988" y="4456113"/>
              <a:chExt cx="288925" cy="71437"/>
            </a:xfrm>
          </p:grpSpPr>
          <p:sp>
            <p:nvSpPr>
              <p:cNvPr id="167" name="Line 19">
                <a:extLst>
                  <a:ext uri="{FF2B5EF4-FFF2-40B4-BE49-F238E27FC236}">
                    <a16:creationId xmlns:a16="http://schemas.microsoft.com/office/drawing/2014/main" id="{622CA7C7-FC4D-DB45-B32D-B39CAB1CF84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8" name="Line 20">
                <a:extLst>
                  <a:ext uri="{FF2B5EF4-FFF2-40B4-BE49-F238E27FC236}">
                    <a16:creationId xmlns:a16="http://schemas.microsoft.com/office/drawing/2014/main" id="{27A7C35E-0B8B-2047-B5C3-0DAE4E8054CC}"/>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2" name="组合 61">
              <a:extLst>
                <a:ext uri="{FF2B5EF4-FFF2-40B4-BE49-F238E27FC236}">
                  <a16:creationId xmlns:a16="http://schemas.microsoft.com/office/drawing/2014/main" id="{5E8DA72B-C519-E643-AA10-BB11FD8AA8A8}"/>
                </a:ext>
              </a:extLst>
            </p:cNvPr>
            <p:cNvGrpSpPr>
              <a:grpSpLocks/>
            </p:cNvGrpSpPr>
            <p:nvPr/>
          </p:nvGrpSpPr>
          <p:grpSpPr bwMode="auto">
            <a:xfrm>
              <a:off x="6908148" y="5734603"/>
              <a:ext cx="339186" cy="71455"/>
              <a:chOff x="1042988" y="4456113"/>
              <a:chExt cx="288925" cy="71437"/>
            </a:xfrm>
          </p:grpSpPr>
          <p:sp>
            <p:nvSpPr>
              <p:cNvPr id="165" name="Line 19">
                <a:extLst>
                  <a:ext uri="{FF2B5EF4-FFF2-40B4-BE49-F238E27FC236}">
                    <a16:creationId xmlns:a16="http://schemas.microsoft.com/office/drawing/2014/main" id="{0CAC1826-3247-F044-B809-39D2CD3380B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6" name="Line 20">
                <a:extLst>
                  <a:ext uri="{FF2B5EF4-FFF2-40B4-BE49-F238E27FC236}">
                    <a16:creationId xmlns:a16="http://schemas.microsoft.com/office/drawing/2014/main" id="{529F45BF-25AF-A040-A5CB-4EC6FCAF9AE9}"/>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3" name="组合 61">
              <a:extLst>
                <a:ext uri="{FF2B5EF4-FFF2-40B4-BE49-F238E27FC236}">
                  <a16:creationId xmlns:a16="http://schemas.microsoft.com/office/drawing/2014/main" id="{06FA4E6B-430C-DF44-8048-DBFBA1080D17}"/>
                </a:ext>
              </a:extLst>
            </p:cNvPr>
            <p:cNvGrpSpPr>
              <a:grpSpLocks/>
            </p:cNvGrpSpPr>
            <p:nvPr/>
          </p:nvGrpSpPr>
          <p:grpSpPr bwMode="auto">
            <a:xfrm>
              <a:off x="5519142" y="5734050"/>
              <a:ext cx="339186" cy="71455"/>
              <a:chOff x="1042988" y="4456113"/>
              <a:chExt cx="288925" cy="71437"/>
            </a:xfrm>
          </p:grpSpPr>
          <p:sp>
            <p:nvSpPr>
              <p:cNvPr id="163" name="Line 19">
                <a:extLst>
                  <a:ext uri="{FF2B5EF4-FFF2-40B4-BE49-F238E27FC236}">
                    <a16:creationId xmlns:a16="http://schemas.microsoft.com/office/drawing/2014/main" id="{4428E2E0-D537-084A-BAA1-B4566BA4DAFD}"/>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4" name="Line 20">
                <a:extLst>
                  <a:ext uri="{FF2B5EF4-FFF2-40B4-BE49-F238E27FC236}">
                    <a16:creationId xmlns:a16="http://schemas.microsoft.com/office/drawing/2014/main" id="{765B44A4-63CA-4E43-ACE2-042C7A07E6FF}"/>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4" name="组合 61">
              <a:extLst>
                <a:ext uri="{FF2B5EF4-FFF2-40B4-BE49-F238E27FC236}">
                  <a16:creationId xmlns:a16="http://schemas.microsoft.com/office/drawing/2014/main" id="{0E04F209-14E6-CA4A-974D-0CBA3051157B}"/>
                </a:ext>
              </a:extLst>
            </p:cNvPr>
            <p:cNvGrpSpPr>
              <a:grpSpLocks/>
            </p:cNvGrpSpPr>
            <p:nvPr/>
          </p:nvGrpSpPr>
          <p:grpSpPr bwMode="auto">
            <a:xfrm>
              <a:off x="4161796" y="5734050"/>
              <a:ext cx="339186" cy="71455"/>
              <a:chOff x="1042988" y="4456113"/>
              <a:chExt cx="288925" cy="71437"/>
            </a:xfrm>
          </p:grpSpPr>
          <p:sp>
            <p:nvSpPr>
              <p:cNvPr id="161" name="Line 19">
                <a:extLst>
                  <a:ext uri="{FF2B5EF4-FFF2-40B4-BE49-F238E27FC236}">
                    <a16:creationId xmlns:a16="http://schemas.microsoft.com/office/drawing/2014/main" id="{8A41D6F1-0C3F-0B4E-BD69-A9EC3D713C9B}"/>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2" name="Line 20">
                <a:extLst>
                  <a:ext uri="{FF2B5EF4-FFF2-40B4-BE49-F238E27FC236}">
                    <a16:creationId xmlns:a16="http://schemas.microsoft.com/office/drawing/2014/main" id="{D8435C1C-AAEA-6045-A653-B39A3664770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5" name="组合 61">
              <a:extLst>
                <a:ext uri="{FF2B5EF4-FFF2-40B4-BE49-F238E27FC236}">
                  <a16:creationId xmlns:a16="http://schemas.microsoft.com/office/drawing/2014/main" id="{D5E1FBD8-5EC6-1040-969E-1305FE80F871}"/>
                </a:ext>
              </a:extLst>
            </p:cNvPr>
            <p:cNvGrpSpPr>
              <a:grpSpLocks/>
            </p:cNvGrpSpPr>
            <p:nvPr/>
          </p:nvGrpSpPr>
          <p:grpSpPr bwMode="auto">
            <a:xfrm>
              <a:off x="2824702" y="5734050"/>
              <a:ext cx="339186" cy="71455"/>
              <a:chOff x="1042988" y="4456113"/>
              <a:chExt cx="288925" cy="71437"/>
            </a:xfrm>
          </p:grpSpPr>
          <p:sp>
            <p:nvSpPr>
              <p:cNvPr id="159" name="Line 19">
                <a:extLst>
                  <a:ext uri="{FF2B5EF4-FFF2-40B4-BE49-F238E27FC236}">
                    <a16:creationId xmlns:a16="http://schemas.microsoft.com/office/drawing/2014/main" id="{13F24FE0-ED72-4B41-820D-2E157043D2C9}"/>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0" name="Line 20">
                <a:extLst>
                  <a:ext uri="{FF2B5EF4-FFF2-40B4-BE49-F238E27FC236}">
                    <a16:creationId xmlns:a16="http://schemas.microsoft.com/office/drawing/2014/main" id="{7CDB579A-85AF-D34A-ACCB-E358C1CDFA84}"/>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6" name="组合 61">
              <a:extLst>
                <a:ext uri="{FF2B5EF4-FFF2-40B4-BE49-F238E27FC236}">
                  <a16:creationId xmlns:a16="http://schemas.microsoft.com/office/drawing/2014/main" id="{793750F9-0313-7F4D-8822-8858C451F869}"/>
                </a:ext>
              </a:extLst>
            </p:cNvPr>
            <p:cNvGrpSpPr>
              <a:grpSpLocks/>
            </p:cNvGrpSpPr>
            <p:nvPr/>
          </p:nvGrpSpPr>
          <p:grpSpPr bwMode="auto">
            <a:xfrm>
              <a:off x="1486694" y="5734050"/>
              <a:ext cx="339186" cy="71455"/>
              <a:chOff x="1042988" y="4456113"/>
              <a:chExt cx="288925" cy="71437"/>
            </a:xfrm>
          </p:grpSpPr>
          <p:sp>
            <p:nvSpPr>
              <p:cNvPr id="157" name="Line 19">
                <a:extLst>
                  <a:ext uri="{FF2B5EF4-FFF2-40B4-BE49-F238E27FC236}">
                    <a16:creationId xmlns:a16="http://schemas.microsoft.com/office/drawing/2014/main" id="{CC41E3D4-F95D-554A-8B73-094109083C3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58" name="Line 20">
                <a:extLst>
                  <a:ext uri="{FF2B5EF4-FFF2-40B4-BE49-F238E27FC236}">
                    <a16:creationId xmlns:a16="http://schemas.microsoft.com/office/drawing/2014/main" id="{2DC2DFF8-0F63-BE4B-9BE6-B38934CC3F6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
        <p:nvSpPr>
          <p:cNvPr id="86" name="Rectangle 3">
            <a:extLst>
              <a:ext uri="{FF2B5EF4-FFF2-40B4-BE49-F238E27FC236}">
                <a16:creationId xmlns:a16="http://schemas.microsoft.com/office/drawing/2014/main" id="{A439D519-C51D-F743-974A-E304A05D32D3}"/>
              </a:ext>
            </a:extLst>
          </p:cNvPr>
          <p:cNvSpPr txBox="1">
            <a:spLocks noChangeArrowheads="1"/>
          </p:cNvSpPr>
          <p:nvPr/>
        </p:nvSpPr>
        <p:spPr>
          <a:xfrm>
            <a:off x="1296973" y="1475455"/>
            <a:ext cx="9520052" cy="28726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Wingdings" pitchFamily="2" charset="2"/>
              <a:buNone/>
              <a:defRPr/>
            </a:pPr>
            <a:r>
              <a:rPr lang="en-US" altLang="zh-CN" sz="2400" dirty="0"/>
              <a:t>m </a:t>
            </a:r>
            <a:r>
              <a:rPr lang="zh-CN" altLang="en-US" sz="2400" dirty="0"/>
              <a:t>阶 </a:t>
            </a:r>
            <a:r>
              <a:rPr lang="en-US" altLang="zh-CN" sz="2400" dirty="0"/>
              <a:t>B</a:t>
            </a:r>
            <a:r>
              <a:rPr lang="en-US" altLang="zh-CN" sz="2400" baseline="30000" dirty="0"/>
              <a:t>+ </a:t>
            </a:r>
            <a:r>
              <a:rPr lang="zh-CN" altLang="en-US" sz="2400" dirty="0"/>
              <a:t>树的结构定义如下：</a:t>
            </a:r>
          </a:p>
          <a:p>
            <a:pPr>
              <a:defRPr/>
            </a:pPr>
            <a:r>
              <a:rPr lang="en-US" altLang="zh-CN" sz="2400" dirty="0"/>
              <a:t>(1) </a:t>
            </a:r>
            <a:r>
              <a:rPr lang="zh-CN" altLang="en-US" sz="2400" dirty="0"/>
              <a:t>每个结点至多有 </a:t>
            </a:r>
            <a:r>
              <a:rPr lang="en-US" altLang="zh-CN" sz="2400" dirty="0"/>
              <a:t>m </a:t>
            </a:r>
            <a:r>
              <a:rPr lang="zh-CN" altLang="en-US" sz="2400" dirty="0"/>
              <a:t>个子结点</a:t>
            </a:r>
          </a:p>
          <a:p>
            <a:pPr>
              <a:defRPr/>
            </a:pPr>
            <a:r>
              <a:rPr lang="en-US" altLang="zh-CN" sz="2400" dirty="0"/>
              <a:t>(2) </a:t>
            </a:r>
            <a:r>
              <a:rPr lang="zh-CN" altLang="en-US" sz="2400" dirty="0"/>
              <a:t>每个结点</a:t>
            </a:r>
            <a:r>
              <a:rPr lang="en-US" altLang="zh-CN" sz="2400" dirty="0"/>
              <a:t>(</a:t>
            </a:r>
            <a:r>
              <a:rPr lang="zh-CN" altLang="en-US" sz="2400" dirty="0"/>
              <a:t>除根外</a:t>
            </a:r>
            <a:r>
              <a:rPr lang="en-US" altLang="zh-CN" sz="2400" dirty="0"/>
              <a:t>)</a:t>
            </a:r>
            <a:r>
              <a:rPr lang="zh-CN" altLang="en-US" sz="2400" dirty="0"/>
              <a:t>至少有             个子结点</a:t>
            </a:r>
          </a:p>
          <a:p>
            <a:pPr>
              <a:defRPr/>
            </a:pPr>
            <a:r>
              <a:rPr lang="en-US" altLang="zh-CN" sz="2400" dirty="0"/>
              <a:t>(3) </a:t>
            </a:r>
            <a:r>
              <a:rPr lang="zh-CN" altLang="en-US" sz="2400" dirty="0"/>
              <a:t>根结点至少有两个子结点</a:t>
            </a:r>
          </a:p>
          <a:p>
            <a:pPr>
              <a:defRPr/>
            </a:pPr>
            <a:r>
              <a:rPr lang="en-US" altLang="zh-CN" sz="2400" dirty="0"/>
              <a:t>(4) </a:t>
            </a:r>
            <a:r>
              <a:rPr lang="zh-CN" altLang="en-US" sz="2400" dirty="0"/>
              <a:t>有 </a:t>
            </a:r>
            <a:r>
              <a:rPr lang="en-US" altLang="zh-CN" sz="2400" dirty="0">
                <a:solidFill>
                  <a:srgbClr val="FF0000"/>
                </a:solidFill>
              </a:rPr>
              <a:t>k </a:t>
            </a:r>
            <a:r>
              <a:rPr lang="zh-CN" altLang="en-US" sz="2400" dirty="0">
                <a:solidFill>
                  <a:srgbClr val="FF0000"/>
                </a:solidFill>
              </a:rPr>
              <a:t>个子结点 </a:t>
            </a:r>
            <a:r>
              <a:rPr lang="zh-CN" altLang="en-US" sz="2400" dirty="0"/>
              <a:t>的结点必有 </a:t>
            </a:r>
            <a:r>
              <a:rPr lang="en-US" altLang="zh-CN" sz="2400" dirty="0">
                <a:solidFill>
                  <a:srgbClr val="FF0000"/>
                </a:solidFill>
              </a:rPr>
              <a:t>k </a:t>
            </a:r>
            <a:r>
              <a:rPr lang="zh-CN" altLang="en-US" sz="2400" dirty="0">
                <a:solidFill>
                  <a:srgbClr val="FF0000"/>
                </a:solidFill>
              </a:rPr>
              <a:t>个关键码</a:t>
            </a:r>
            <a:endParaRPr lang="zh-CN" altLang="en-US" sz="2400" dirty="0"/>
          </a:p>
        </p:txBody>
      </p:sp>
      <p:pic>
        <p:nvPicPr>
          <p:cNvPr id="88" name="Picture 87">
            <a:extLst>
              <a:ext uri="{FF2B5EF4-FFF2-40B4-BE49-F238E27FC236}">
                <a16:creationId xmlns:a16="http://schemas.microsoft.com/office/drawing/2014/main" id="{4BEDF2C7-46B1-7640-8019-147BBFA6E1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342" y="2253659"/>
            <a:ext cx="1192213" cy="60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533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a:bodyPr>
              <a:lstStyle/>
              <a:p>
                <a:r>
                  <a:rPr lang="en-US" altLang="zh-CN" sz="2800" dirty="0"/>
                  <a:t>3 </a:t>
                </a:r>
                <a:r>
                  <a:rPr lang="zh-CN" altLang="en-US" sz="2800" dirty="0"/>
                  <a:t>阶 </a:t>
                </a:r>
                <a:r>
                  <a:rPr lang="en-US" altLang="zh-CN" sz="2800" dirty="0"/>
                  <a:t>B+ </a:t>
                </a:r>
                <a:r>
                  <a:rPr lang="zh-CN" altLang="en-US" sz="2800" dirty="0"/>
                  <a:t>树的例子（一般阶 </a:t>
                </a:r>
                <a14:m>
                  <m:oMath xmlns:m="http://schemas.openxmlformats.org/officeDocument/2006/math">
                    <m:r>
                      <a:rPr lang="en-US" altLang="zh-CN" sz="2800">
                        <a:latin typeface="Cambria Math" panose="02040503050406030204" pitchFamily="18" charset="0"/>
                      </a:rPr>
                      <m:t>≥</m:t>
                    </m:r>
                  </m:oMath>
                </a14:m>
                <a:r>
                  <a:rPr lang="en-US" altLang="zh-CN" sz="2800" dirty="0"/>
                  <a:t> 3</a:t>
                </a:r>
                <a:r>
                  <a:rPr lang="zh-CN" altLang="en-US" sz="2800" dirty="0"/>
                  <a:t>）</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t="-16667" b="-28571"/>
                </a:stretch>
              </a:blipFill>
            </p:spPr>
            <p:txBody>
              <a:bodyPr/>
              <a:lstStyle/>
              <a:p>
                <a:r>
                  <a:rPr lang="en-CN">
                    <a:noFill/>
                  </a:rPr>
                  <a:t> </a:t>
                </a:r>
              </a:p>
            </p:txBody>
          </p:sp>
        </mc:Fallback>
      </mc:AlternateContent>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pSp>
        <p:nvGrpSpPr>
          <p:cNvPr id="87" name="组合 1">
            <a:extLst>
              <a:ext uri="{FF2B5EF4-FFF2-40B4-BE49-F238E27FC236}">
                <a16:creationId xmlns:a16="http://schemas.microsoft.com/office/drawing/2014/main" id="{C4252ED2-8B06-7544-B50C-6DCA8F7EEB5C}"/>
              </a:ext>
            </a:extLst>
          </p:cNvPr>
          <p:cNvGrpSpPr/>
          <p:nvPr/>
        </p:nvGrpSpPr>
        <p:grpSpPr>
          <a:xfrm>
            <a:off x="1026905" y="1690428"/>
            <a:ext cx="10326895" cy="2304256"/>
            <a:chOff x="395933" y="4243262"/>
            <a:chExt cx="10326895" cy="1850630"/>
          </a:xfrm>
        </p:grpSpPr>
        <p:sp>
          <p:nvSpPr>
            <p:cNvPr id="89" name="矩形 166">
              <a:extLst>
                <a:ext uri="{FF2B5EF4-FFF2-40B4-BE49-F238E27FC236}">
                  <a16:creationId xmlns:a16="http://schemas.microsoft.com/office/drawing/2014/main" id="{94EA100F-FA59-884F-88B8-93BB0188A5F0}"/>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90" name="矩形 167">
              <a:extLst>
                <a:ext uri="{FF2B5EF4-FFF2-40B4-BE49-F238E27FC236}">
                  <a16:creationId xmlns:a16="http://schemas.microsoft.com/office/drawing/2014/main" id="{41DDFC71-3705-CB47-85E5-3B39CA7DC9B3}"/>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1" name="矩形 168">
              <a:extLst>
                <a:ext uri="{FF2B5EF4-FFF2-40B4-BE49-F238E27FC236}">
                  <a16:creationId xmlns:a16="http://schemas.microsoft.com/office/drawing/2014/main" id="{783E7C55-24FB-D348-9588-872907A975D4}"/>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2" name="矩形 169">
              <a:extLst>
                <a:ext uri="{FF2B5EF4-FFF2-40B4-BE49-F238E27FC236}">
                  <a16:creationId xmlns:a16="http://schemas.microsoft.com/office/drawing/2014/main" id="{94A71067-D06E-984A-93DA-0D4B5EE17A63}"/>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3" name="矩形 170">
              <a:extLst>
                <a:ext uri="{FF2B5EF4-FFF2-40B4-BE49-F238E27FC236}">
                  <a16:creationId xmlns:a16="http://schemas.microsoft.com/office/drawing/2014/main" id="{7E5B9999-113C-8B45-8260-A8067BB6B747}"/>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4" name="矩形 171">
              <a:extLst>
                <a:ext uri="{FF2B5EF4-FFF2-40B4-BE49-F238E27FC236}">
                  <a16:creationId xmlns:a16="http://schemas.microsoft.com/office/drawing/2014/main" id="{7C22FADC-69FF-BE49-BB47-5174753E7C1B}"/>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5" name="矩形 172">
              <a:extLst>
                <a:ext uri="{FF2B5EF4-FFF2-40B4-BE49-F238E27FC236}">
                  <a16:creationId xmlns:a16="http://schemas.microsoft.com/office/drawing/2014/main" id="{D4FEC692-F190-7B4C-BC48-E77A96A15E8B}"/>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6" name="矩形 173">
              <a:extLst>
                <a:ext uri="{FF2B5EF4-FFF2-40B4-BE49-F238E27FC236}">
                  <a16:creationId xmlns:a16="http://schemas.microsoft.com/office/drawing/2014/main" id="{F47F1730-132E-6E44-836F-385087A60FB1}"/>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7" name="矩形 174">
              <a:extLst>
                <a:ext uri="{FF2B5EF4-FFF2-40B4-BE49-F238E27FC236}">
                  <a16:creationId xmlns:a16="http://schemas.microsoft.com/office/drawing/2014/main" id="{F2B873DC-1780-F244-BE77-DB5DF420EDBF}"/>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8" name="矩形 175">
              <a:extLst>
                <a:ext uri="{FF2B5EF4-FFF2-40B4-BE49-F238E27FC236}">
                  <a16:creationId xmlns:a16="http://schemas.microsoft.com/office/drawing/2014/main" id="{5ED5EEBC-D30D-6E4A-87D6-A6C4EE1CF416}"/>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9" name="矩形 176">
              <a:extLst>
                <a:ext uri="{FF2B5EF4-FFF2-40B4-BE49-F238E27FC236}">
                  <a16:creationId xmlns:a16="http://schemas.microsoft.com/office/drawing/2014/main" id="{318901A6-CA73-4648-B52D-AA03AB85C8F1}"/>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0" name="矩形 177">
              <a:extLst>
                <a:ext uri="{FF2B5EF4-FFF2-40B4-BE49-F238E27FC236}">
                  <a16:creationId xmlns:a16="http://schemas.microsoft.com/office/drawing/2014/main" id="{C1299A12-6C37-2942-A1D8-98E61EDF753D}"/>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1" name="文本框 178">
              <a:extLst>
                <a:ext uri="{FF2B5EF4-FFF2-40B4-BE49-F238E27FC236}">
                  <a16:creationId xmlns:a16="http://schemas.microsoft.com/office/drawing/2014/main" id="{74CEBC6F-20AA-8D4E-BD50-AC5608545BD3}"/>
                </a:ext>
              </a:extLst>
            </p:cNvPr>
            <p:cNvSpPr txBox="1"/>
            <p:nvPr/>
          </p:nvSpPr>
          <p:spPr bwMode="auto">
            <a:xfrm>
              <a:off x="4685437" y="4268660"/>
              <a:ext cx="1222035"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82" name="文本框 179">
              <a:extLst>
                <a:ext uri="{FF2B5EF4-FFF2-40B4-BE49-F238E27FC236}">
                  <a16:creationId xmlns:a16="http://schemas.microsoft.com/office/drawing/2014/main" id="{EECA9EB0-4A2B-A542-9761-BB53501EE856}"/>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83" name="文本框 180">
              <a:extLst>
                <a:ext uri="{FF2B5EF4-FFF2-40B4-BE49-F238E27FC236}">
                  <a16:creationId xmlns:a16="http://schemas.microsoft.com/office/drawing/2014/main" id="{C5B5C601-53DC-E044-B5CF-96DAB7E14144}"/>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184" name="矩形 181">
              <a:extLst>
                <a:ext uri="{FF2B5EF4-FFF2-40B4-BE49-F238E27FC236}">
                  <a16:creationId xmlns:a16="http://schemas.microsoft.com/office/drawing/2014/main" id="{AEACC7B1-82FB-3E4B-9C57-431AE6AB714F}"/>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5" name="文本框 182">
              <a:extLst>
                <a:ext uri="{FF2B5EF4-FFF2-40B4-BE49-F238E27FC236}">
                  <a16:creationId xmlns:a16="http://schemas.microsoft.com/office/drawing/2014/main" id="{A9371A63-C367-7548-8997-E6055297405A}"/>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186" name="文本框 183">
              <a:extLst>
                <a:ext uri="{FF2B5EF4-FFF2-40B4-BE49-F238E27FC236}">
                  <a16:creationId xmlns:a16="http://schemas.microsoft.com/office/drawing/2014/main" id="{102B611D-8D89-F040-AD62-DED9829F167D}"/>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187" name="文本框 184">
              <a:extLst>
                <a:ext uri="{FF2B5EF4-FFF2-40B4-BE49-F238E27FC236}">
                  <a16:creationId xmlns:a16="http://schemas.microsoft.com/office/drawing/2014/main" id="{D266BA28-17FB-554E-85CB-9FC3208DBF76}"/>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188" name="文本框 185">
              <a:extLst>
                <a:ext uri="{FF2B5EF4-FFF2-40B4-BE49-F238E27FC236}">
                  <a16:creationId xmlns:a16="http://schemas.microsoft.com/office/drawing/2014/main" id="{D5DA13E8-6755-AD49-8261-4CDC9FA93DC9}"/>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189" name="文本框 186">
              <a:extLst>
                <a:ext uri="{FF2B5EF4-FFF2-40B4-BE49-F238E27FC236}">
                  <a16:creationId xmlns:a16="http://schemas.microsoft.com/office/drawing/2014/main" id="{86001918-1277-0B41-9E57-82DED5139878}"/>
                </a:ext>
              </a:extLst>
            </p:cNvPr>
            <p:cNvSpPr txBox="1"/>
            <p:nvPr/>
          </p:nvSpPr>
          <p:spPr bwMode="auto">
            <a:xfrm>
              <a:off x="4440394"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190" name="文本框 187">
              <a:extLst>
                <a:ext uri="{FF2B5EF4-FFF2-40B4-BE49-F238E27FC236}">
                  <a16:creationId xmlns:a16="http://schemas.microsoft.com/office/drawing/2014/main" id="{1BAA88B1-490F-3741-A146-80CED2A35748}"/>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191" name="文本框 188">
              <a:extLst>
                <a:ext uri="{FF2B5EF4-FFF2-40B4-BE49-F238E27FC236}">
                  <a16:creationId xmlns:a16="http://schemas.microsoft.com/office/drawing/2014/main" id="{533A3B8A-790A-E640-9392-BD8A5921FF7A}"/>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192" name="文本框 189">
              <a:extLst>
                <a:ext uri="{FF2B5EF4-FFF2-40B4-BE49-F238E27FC236}">
                  <a16:creationId xmlns:a16="http://schemas.microsoft.com/office/drawing/2014/main" id="{47345A7F-7267-FD43-B3A8-29CCC30296BD}"/>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193" name="文本框 190">
              <a:extLst>
                <a:ext uri="{FF2B5EF4-FFF2-40B4-BE49-F238E27FC236}">
                  <a16:creationId xmlns:a16="http://schemas.microsoft.com/office/drawing/2014/main" id="{09D4A433-E192-5047-A434-EC4FD2C159F9}"/>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194" name="直接连接符 191">
              <a:extLst>
                <a:ext uri="{FF2B5EF4-FFF2-40B4-BE49-F238E27FC236}">
                  <a16:creationId xmlns:a16="http://schemas.microsoft.com/office/drawing/2014/main" id="{BCA2B5E7-ABBA-894A-9A3B-E24F8014EA8D}"/>
                </a:ext>
              </a:extLst>
            </p:cNvPr>
            <p:cNvCxnSpPr>
              <a:endCxn id="184"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95" name="直接连接符 192">
              <a:extLst>
                <a:ext uri="{FF2B5EF4-FFF2-40B4-BE49-F238E27FC236}">
                  <a16:creationId xmlns:a16="http://schemas.microsoft.com/office/drawing/2014/main" id="{B7992E0A-2B43-A044-82ED-9B4A9BD4E927}"/>
                </a:ext>
              </a:extLst>
            </p:cNvPr>
            <p:cNvCxnSpPr>
              <a:stCxn id="180" idx="2"/>
              <a:endCxn id="178" idx="0"/>
            </p:cNvCxnSpPr>
            <p:nvPr/>
          </p:nvCxnSpPr>
          <p:spPr bwMode="auto">
            <a:xfrm>
              <a:off x="5265710" y="4561761"/>
              <a:ext cx="733479" cy="4107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96" name="直接连接符 193">
              <a:extLst>
                <a:ext uri="{FF2B5EF4-FFF2-40B4-BE49-F238E27FC236}">
                  <a16:creationId xmlns:a16="http://schemas.microsoft.com/office/drawing/2014/main" id="{0763C7AA-0526-E148-971D-C571EAE3AD59}"/>
                </a:ext>
              </a:extLst>
            </p:cNvPr>
            <p:cNvCxnSpPr>
              <a:endCxn id="179" idx="0"/>
            </p:cNvCxnSpPr>
            <p:nvPr/>
          </p:nvCxnSpPr>
          <p:spPr bwMode="auto">
            <a:xfrm>
              <a:off x="5652517" y="4561761"/>
              <a:ext cx="3576005" cy="48629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97" name="直接连接符 194">
              <a:extLst>
                <a:ext uri="{FF2B5EF4-FFF2-40B4-BE49-F238E27FC236}">
                  <a16:creationId xmlns:a16="http://schemas.microsoft.com/office/drawing/2014/main" id="{B2759E79-8E1A-914E-A7DB-20B82B93C54A}"/>
                </a:ext>
              </a:extLst>
            </p:cNvPr>
            <p:cNvCxnSpPr>
              <a:endCxn id="176"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98" name="直接连接符 195">
              <a:extLst>
                <a:ext uri="{FF2B5EF4-FFF2-40B4-BE49-F238E27FC236}">
                  <a16:creationId xmlns:a16="http://schemas.microsoft.com/office/drawing/2014/main" id="{224D13F1-5625-3943-B541-C9CBED0B1D14}"/>
                </a:ext>
              </a:extLst>
            </p:cNvPr>
            <p:cNvCxnSpPr>
              <a:stCxn id="177" idx="2"/>
              <a:endCxn id="175"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99" name="直接连接符 196">
              <a:extLst>
                <a:ext uri="{FF2B5EF4-FFF2-40B4-BE49-F238E27FC236}">
                  <a16:creationId xmlns:a16="http://schemas.microsoft.com/office/drawing/2014/main" id="{368E9E0B-A3D9-3945-A974-0BE5990DBA04}"/>
                </a:ext>
              </a:extLst>
            </p:cNvPr>
            <p:cNvCxnSpPr>
              <a:endCxn id="174"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00" name="直接连接符 197">
              <a:extLst>
                <a:ext uri="{FF2B5EF4-FFF2-40B4-BE49-F238E27FC236}">
                  <a16:creationId xmlns:a16="http://schemas.microsoft.com/office/drawing/2014/main" id="{355986BD-2B88-F545-8AE4-C70F2100CF91}"/>
                </a:ext>
              </a:extLst>
            </p:cNvPr>
            <p:cNvCxnSpPr>
              <a:endCxn id="173" idx="0"/>
            </p:cNvCxnSpPr>
            <p:nvPr/>
          </p:nvCxnSpPr>
          <p:spPr bwMode="auto">
            <a:xfrm flipH="1">
              <a:off x="5010297" y="5280458"/>
              <a:ext cx="714228" cy="30553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01" name="直接连接符 198">
              <a:extLst>
                <a:ext uri="{FF2B5EF4-FFF2-40B4-BE49-F238E27FC236}">
                  <a16:creationId xmlns:a16="http://schemas.microsoft.com/office/drawing/2014/main" id="{BFFE0669-A88A-5C45-9D2E-BDE82D108FAF}"/>
                </a:ext>
              </a:extLst>
            </p:cNvPr>
            <p:cNvCxnSpPr>
              <a:stCxn id="178" idx="2"/>
              <a:endCxn id="172"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02" name="直接连接符 199">
              <a:extLst>
                <a:ext uri="{FF2B5EF4-FFF2-40B4-BE49-F238E27FC236}">
                  <a16:creationId xmlns:a16="http://schemas.microsoft.com/office/drawing/2014/main" id="{2505E423-8E2E-0349-AAAA-CABC8E49EB23}"/>
                </a:ext>
              </a:extLst>
            </p:cNvPr>
            <p:cNvCxnSpPr>
              <a:endCxn id="171" idx="0"/>
            </p:cNvCxnSpPr>
            <p:nvPr/>
          </p:nvCxnSpPr>
          <p:spPr bwMode="auto">
            <a:xfrm>
              <a:off x="6378900" y="5280458"/>
              <a:ext cx="1245382" cy="3110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03" name="直接连接符 200">
              <a:extLst>
                <a:ext uri="{FF2B5EF4-FFF2-40B4-BE49-F238E27FC236}">
                  <a16:creationId xmlns:a16="http://schemas.microsoft.com/office/drawing/2014/main" id="{0B76AA72-8DB9-F947-8ED4-5DD2C9281257}"/>
                </a:ext>
              </a:extLst>
            </p:cNvPr>
            <p:cNvCxnSpPr>
              <a:endCxn id="90"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04" name="直接连接符 201">
              <a:extLst>
                <a:ext uri="{FF2B5EF4-FFF2-40B4-BE49-F238E27FC236}">
                  <a16:creationId xmlns:a16="http://schemas.microsoft.com/office/drawing/2014/main" id="{3981D5C9-7AB2-E44A-A7CA-A9E1681535B1}"/>
                </a:ext>
              </a:extLst>
            </p:cNvPr>
            <p:cNvCxnSpPr>
              <a:stCxn id="179" idx="2"/>
              <a:endCxn id="89"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205" name="文本框 202">
              <a:extLst>
                <a:ext uri="{FF2B5EF4-FFF2-40B4-BE49-F238E27FC236}">
                  <a16:creationId xmlns:a16="http://schemas.microsoft.com/office/drawing/2014/main" id="{022BC992-42D3-BF49-9ED0-A2BAD1199C18}"/>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206" name="文本框 203">
              <a:extLst>
                <a:ext uri="{FF2B5EF4-FFF2-40B4-BE49-F238E27FC236}">
                  <a16:creationId xmlns:a16="http://schemas.microsoft.com/office/drawing/2014/main" id="{62306AD8-CD04-E047-ABC9-919C85185B30}"/>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207" name="矩形 204">
              <a:extLst>
                <a:ext uri="{FF2B5EF4-FFF2-40B4-BE49-F238E27FC236}">
                  <a16:creationId xmlns:a16="http://schemas.microsoft.com/office/drawing/2014/main" id="{7773421E-B006-C14D-9AE0-9A362DE244C7}"/>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a:t>70</a:t>
              </a:r>
              <a:endParaRPr lang="zh-CN" altLang="en-US" sz="1600" dirty="0"/>
            </a:p>
          </p:txBody>
        </p:sp>
        <p:sp>
          <p:nvSpPr>
            <p:cNvPr id="208" name="矩形 205">
              <a:extLst>
                <a:ext uri="{FF2B5EF4-FFF2-40B4-BE49-F238E27FC236}">
                  <a16:creationId xmlns:a16="http://schemas.microsoft.com/office/drawing/2014/main" id="{A3570D2A-2330-9A42-BD78-CD8706CE151C}"/>
                </a:ext>
              </a:extLst>
            </p:cNvPr>
            <p:cNvSpPr/>
            <p:nvPr/>
          </p:nvSpPr>
          <p:spPr>
            <a:xfrm>
              <a:off x="5049980" y="4243262"/>
              <a:ext cx="422857" cy="280676"/>
            </a:xfrm>
            <a:prstGeom prst="rect">
              <a:avLst/>
            </a:prstGeom>
          </p:spPr>
          <p:txBody>
            <a:bodyPr wrap="none">
              <a:spAutoFit/>
            </a:bodyPr>
            <a:lstStyle/>
            <a:p>
              <a:r>
                <a:rPr lang="en-US" altLang="zh-CN" sz="1600" dirty="0"/>
                <a:t>70</a:t>
              </a:r>
              <a:endParaRPr lang="zh-CN" altLang="en-US" sz="1600" dirty="0"/>
            </a:p>
          </p:txBody>
        </p:sp>
        <p:sp>
          <p:nvSpPr>
            <p:cNvPr id="209" name="Line 111">
              <a:extLst>
                <a:ext uri="{FF2B5EF4-FFF2-40B4-BE49-F238E27FC236}">
                  <a16:creationId xmlns:a16="http://schemas.microsoft.com/office/drawing/2014/main" id="{503E7C29-65D8-7943-A400-DE4CA1B317FD}"/>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0" name="Line 112">
              <a:extLst>
                <a:ext uri="{FF2B5EF4-FFF2-40B4-BE49-F238E27FC236}">
                  <a16:creationId xmlns:a16="http://schemas.microsoft.com/office/drawing/2014/main" id="{88E1408C-EB6F-FB45-98AF-B97ED11A216D}"/>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1" name="Line 112">
              <a:extLst>
                <a:ext uri="{FF2B5EF4-FFF2-40B4-BE49-F238E27FC236}">
                  <a16:creationId xmlns:a16="http://schemas.microsoft.com/office/drawing/2014/main" id="{6294B28C-B3A5-4B43-971B-01DA58B6CE0D}"/>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2" name="Line 112">
              <a:extLst>
                <a:ext uri="{FF2B5EF4-FFF2-40B4-BE49-F238E27FC236}">
                  <a16:creationId xmlns:a16="http://schemas.microsoft.com/office/drawing/2014/main" id="{B273E6B4-16B1-424A-B9A8-66916508680B}"/>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3" name="Line 112">
              <a:extLst>
                <a:ext uri="{FF2B5EF4-FFF2-40B4-BE49-F238E27FC236}">
                  <a16:creationId xmlns:a16="http://schemas.microsoft.com/office/drawing/2014/main" id="{C087B089-E506-3C4C-8061-147AEF9FA386}"/>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4" name="Line 112">
              <a:extLst>
                <a:ext uri="{FF2B5EF4-FFF2-40B4-BE49-F238E27FC236}">
                  <a16:creationId xmlns:a16="http://schemas.microsoft.com/office/drawing/2014/main" id="{DE1B888E-4DC3-0441-8B92-FF92F287C5DC}"/>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5" name="Line 112">
              <a:extLst>
                <a:ext uri="{FF2B5EF4-FFF2-40B4-BE49-F238E27FC236}">
                  <a16:creationId xmlns:a16="http://schemas.microsoft.com/office/drawing/2014/main" id="{F9440A4B-D09E-6247-8FD0-790E1DCC8A54}"/>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6" name="Line 112">
              <a:extLst>
                <a:ext uri="{FF2B5EF4-FFF2-40B4-BE49-F238E27FC236}">
                  <a16:creationId xmlns:a16="http://schemas.microsoft.com/office/drawing/2014/main" id="{22A3BCCE-CCA6-B746-9B0E-905F43367E35}"/>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7" name="Line 112">
              <a:extLst>
                <a:ext uri="{FF2B5EF4-FFF2-40B4-BE49-F238E27FC236}">
                  <a16:creationId xmlns:a16="http://schemas.microsoft.com/office/drawing/2014/main" id="{42B53A60-38FF-7347-89AD-6B59A4240EED}"/>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8" name="Line 112">
              <a:extLst>
                <a:ext uri="{FF2B5EF4-FFF2-40B4-BE49-F238E27FC236}">
                  <a16:creationId xmlns:a16="http://schemas.microsoft.com/office/drawing/2014/main" id="{732E8B72-1BF8-3D41-AEE6-66BA7B9F025A}"/>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19" name="Line 112">
              <a:extLst>
                <a:ext uri="{FF2B5EF4-FFF2-40B4-BE49-F238E27FC236}">
                  <a16:creationId xmlns:a16="http://schemas.microsoft.com/office/drawing/2014/main" id="{7487B9C0-F855-0846-B41E-6A0796CB4273}"/>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0" name="Line 112">
              <a:extLst>
                <a:ext uri="{FF2B5EF4-FFF2-40B4-BE49-F238E27FC236}">
                  <a16:creationId xmlns:a16="http://schemas.microsoft.com/office/drawing/2014/main" id="{6FFDA7C6-E2B2-2342-B1EC-FF9AB39887E4}"/>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1" name="Line 112">
              <a:extLst>
                <a:ext uri="{FF2B5EF4-FFF2-40B4-BE49-F238E27FC236}">
                  <a16:creationId xmlns:a16="http://schemas.microsoft.com/office/drawing/2014/main" id="{8D24592B-10EF-F24D-8D43-57385E8FD644}"/>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2" name="Line 112">
              <a:extLst>
                <a:ext uri="{FF2B5EF4-FFF2-40B4-BE49-F238E27FC236}">
                  <a16:creationId xmlns:a16="http://schemas.microsoft.com/office/drawing/2014/main" id="{98BC0C01-FA06-4C48-A161-0F7847D4CEAC}"/>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3" name="Line 112">
              <a:extLst>
                <a:ext uri="{FF2B5EF4-FFF2-40B4-BE49-F238E27FC236}">
                  <a16:creationId xmlns:a16="http://schemas.microsoft.com/office/drawing/2014/main" id="{179E229D-0E92-0141-9DD8-A4D3172FEBAB}"/>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4" name="Line 112">
              <a:extLst>
                <a:ext uri="{FF2B5EF4-FFF2-40B4-BE49-F238E27FC236}">
                  <a16:creationId xmlns:a16="http://schemas.microsoft.com/office/drawing/2014/main" id="{0BCEF31B-FFB0-3347-AC85-A337D1DED059}"/>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5" name="Line 112">
              <a:extLst>
                <a:ext uri="{FF2B5EF4-FFF2-40B4-BE49-F238E27FC236}">
                  <a16:creationId xmlns:a16="http://schemas.microsoft.com/office/drawing/2014/main" id="{881BBF0B-668B-924C-9111-E3904D43FA32}"/>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26" name="Line 112">
              <a:extLst>
                <a:ext uri="{FF2B5EF4-FFF2-40B4-BE49-F238E27FC236}">
                  <a16:creationId xmlns:a16="http://schemas.microsoft.com/office/drawing/2014/main" id="{CDC5B72C-C618-C04A-8095-65DA806B5995}"/>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227" name="组合 61">
              <a:extLst>
                <a:ext uri="{FF2B5EF4-FFF2-40B4-BE49-F238E27FC236}">
                  <a16:creationId xmlns:a16="http://schemas.microsoft.com/office/drawing/2014/main" id="{700E7326-4B3E-F846-8E1F-BD3B2E389F2D}"/>
                </a:ext>
              </a:extLst>
            </p:cNvPr>
            <p:cNvGrpSpPr>
              <a:grpSpLocks/>
            </p:cNvGrpSpPr>
            <p:nvPr/>
          </p:nvGrpSpPr>
          <p:grpSpPr bwMode="auto">
            <a:xfrm>
              <a:off x="9306017" y="5737436"/>
              <a:ext cx="339186" cy="71455"/>
              <a:chOff x="1042988" y="4456113"/>
              <a:chExt cx="288925" cy="71437"/>
            </a:xfrm>
          </p:grpSpPr>
          <p:sp>
            <p:nvSpPr>
              <p:cNvPr id="246" name="Line 19">
                <a:extLst>
                  <a:ext uri="{FF2B5EF4-FFF2-40B4-BE49-F238E27FC236}">
                    <a16:creationId xmlns:a16="http://schemas.microsoft.com/office/drawing/2014/main" id="{6677F53B-9976-7E47-AC93-80934E51327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47" name="Line 20">
                <a:extLst>
                  <a:ext uri="{FF2B5EF4-FFF2-40B4-BE49-F238E27FC236}">
                    <a16:creationId xmlns:a16="http://schemas.microsoft.com/office/drawing/2014/main" id="{9FED40A9-9E29-E443-B460-FD33D8C4765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28" name="组合 61">
              <a:extLst>
                <a:ext uri="{FF2B5EF4-FFF2-40B4-BE49-F238E27FC236}">
                  <a16:creationId xmlns:a16="http://schemas.microsoft.com/office/drawing/2014/main" id="{418B9012-E051-2244-A8F8-579F42C8B3BB}"/>
                </a:ext>
              </a:extLst>
            </p:cNvPr>
            <p:cNvGrpSpPr>
              <a:grpSpLocks/>
            </p:cNvGrpSpPr>
            <p:nvPr/>
          </p:nvGrpSpPr>
          <p:grpSpPr bwMode="auto">
            <a:xfrm>
              <a:off x="7987510" y="5734050"/>
              <a:ext cx="339186" cy="71455"/>
              <a:chOff x="1042988" y="4456113"/>
              <a:chExt cx="288925" cy="71437"/>
            </a:xfrm>
          </p:grpSpPr>
          <p:sp>
            <p:nvSpPr>
              <p:cNvPr id="244" name="Line 19">
                <a:extLst>
                  <a:ext uri="{FF2B5EF4-FFF2-40B4-BE49-F238E27FC236}">
                    <a16:creationId xmlns:a16="http://schemas.microsoft.com/office/drawing/2014/main" id="{9E77F3F2-69E7-0444-B03F-35936F8416C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45" name="Line 20">
                <a:extLst>
                  <a:ext uri="{FF2B5EF4-FFF2-40B4-BE49-F238E27FC236}">
                    <a16:creationId xmlns:a16="http://schemas.microsoft.com/office/drawing/2014/main" id="{842C6989-7309-D341-BC14-8E1811BCF305}"/>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29" name="组合 61">
              <a:extLst>
                <a:ext uri="{FF2B5EF4-FFF2-40B4-BE49-F238E27FC236}">
                  <a16:creationId xmlns:a16="http://schemas.microsoft.com/office/drawing/2014/main" id="{8A2D894F-310B-674A-9436-0A592B3D2937}"/>
                </a:ext>
              </a:extLst>
            </p:cNvPr>
            <p:cNvGrpSpPr>
              <a:grpSpLocks/>
            </p:cNvGrpSpPr>
            <p:nvPr/>
          </p:nvGrpSpPr>
          <p:grpSpPr bwMode="auto">
            <a:xfrm>
              <a:off x="6908148" y="5734603"/>
              <a:ext cx="339186" cy="71455"/>
              <a:chOff x="1042988" y="4456113"/>
              <a:chExt cx="288925" cy="71437"/>
            </a:xfrm>
          </p:grpSpPr>
          <p:sp>
            <p:nvSpPr>
              <p:cNvPr id="242" name="Line 19">
                <a:extLst>
                  <a:ext uri="{FF2B5EF4-FFF2-40B4-BE49-F238E27FC236}">
                    <a16:creationId xmlns:a16="http://schemas.microsoft.com/office/drawing/2014/main" id="{6E936F48-1358-6C46-A883-B67706C915B2}"/>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43" name="Line 20">
                <a:extLst>
                  <a:ext uri="{FF2B5EF4-FFF2-40B4-BE49-F238E27FC236}">
                    <a16:creationId xmlns:a16="http://schemas.microsoft.com/office/drawing/2014/main" id="{2C0BD664-EBB5-BA4C-90C7-0C25651DF289}"/>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30" name="组合 61">
              <a:extLst>
                <a:ext uri="{FF2B5EF4-FFF2-40B4-BE49-F238E27FC236}">
                  <a16:creationId xmlns:a16="http://schemas.microsoft.com/office/drawing/2014/main" id="{0D884F1F-FE78-4C4C-94C7-46E20340EED4}"/>
                </a:ext>
              </a:extLst>
            </p:cNvPr>
            <p:cNvGrpSpPr>
              <a:grpSpLocks/>
            </p:cNvGrpSpPr>
            <p:nvPr/>
          </p:nvGrpSpPr>
          <p:grpSpPr bwMode="auto">
            <a:xfrm>
              <a:off x="5519142" y="5734050"/>
              <a:ext cx="339186" cy="71455"/>
              <a:chOff x="1042988" y="4456113"/>
              <a:chExt cx="288925" cy="71437"/>
            </a:xfrm>
          </p:grpSpPr>
          <p:sp>
            <p:nvSpPr>
              <p:cNvPr id="240" name="Line 19">
                <a:extLst>
                  <a:ext uri="{FF2B5EF4-FFF2-40B4-BE49-F238E27FC236}">
                    <a16:creationId xmlns:a16="http://schemas.microsoft.com/office/drawing/2014/main" id="{D59F2178-4486-0C43-B657-588373E29402}"/>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41" name="Line 20">
                <a:extLst>
                  <a:ext uri="{FF2B5EF4-FFF2-40B4-BE49-F238E27FC236}">
                    <a16:creationId xmlns:a16="http://schemas.microsoft.com/office/drawing/2014/main" id="{D6E2B416-DD35-F943-BCC9-15F37B73B50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31" name="组合 61">
              <a:extLst>
                <a:ext uri="{FF2B5EF4-FFF2-40B4-BE49-F238E27FC236}">
                  <a16:creationId xmlns:a16="http://schemas.microsoft.com/office/drawing/2014/main" id="{332F2237-C5EF-454F-976F-521884A8F7DA}"/>
                </a:ext>
              </a:extLst>
            </p:cNvPr>
            <p:cNvGrpSpPr>
              <a:grpSpLocks/>
            </p:cNvGrpSpPr>
            <p:nvPr/>
          </p:nvGrpSpPr>
          <p:grpSpPr bwMode="auto">
            <a:xfrm>
              <a:off x="4161796" y="5734050"/>
              <a:ext cx="339186" cy="71455"/>
              <a:chOff x="1042988" y="4456113"/>
              <a:chExt cx="288925" cy="71437"/>
            </a:xfrm>
          </p:grpSpPr>
          <p:sp>
            <p:nvSpPr>
              <p:cNvPr id="238" name="Line 19">
                <a:extLst>
                  <a:ext uri="{FF2B5EF4-FFF2-40B4-BE49-F238E27FC236}">
                    <a16:creationId xmlns:a16="http://schemas.microsoft.com/office/drawing/2014/main" id="{072EDAB2-7C14-4D47-AF5B-896621B0A50C}"/>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39" name="Line 20">
                <a:extLst>
                  <a:ext uri="{FF2B5EF4-FFF2-40B4-BE49-F238E27FC236}">
                    <a16:creationId xmlns:a16="http://schemas.microsoft.com/office/drawing/2014/main" id="{E36C5517-69FD-7044-9195-97E9E8464B58}"/>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32" name="组合 61">
              <a:extLst>
                <a:ext uri="{FF2B5EF4-FFF2-40B4-BE49-F238E27FC236}">
                  <a16:creationId xmlns:a16="http://schemas.microsoft.com/office/drawing/2014/main" id="{57BBA8B1-5A02-E042-B595-7F43017F66E4}"/>
                </a:ext>
              </a:extLst>
            </p:cNvPr>
            <p:cNvGrpSpPr>
              <a:grpSpLocks/>
            </p:cNvGrpSpPr>
            <p:nvPr/>
          </p:nvGrpSpPr>
          <p:grpSpPr bwMode="auto">
            <a:xfrm>
              <a:off x="2824702" y="5734050"/>
              <a:ext cx="339186" cy="71455"/>
              <a:chOff x="1042988" y="4456113"/>
              <a:chExt cx="288925" cy="71437"/>
            </a:xfrm>
          </p:grpSpPr>
          <p:sp>
            <p:nvSpPr>
              <p:cNvPr id="236" name="Line 19">
                <a:extLst>
                  <a:ext uri="{FF2B5EF4-FFF2-40B4-BE49-F238E27FC236}">
                    <a16:creationId xmlns:a16="http://schemas.microsoft.com/office/drawing/2014/main" id="{25A378A6-9086-7D45-8D4B-AA6C4231C18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37" name="Line 20">
                <a:extLst>
                  <a:ext uri="{FF2B5EF4-FFF2-40B4-BE49-F238E27FC236}">
                    <a16:creationId xmlns:a16="http://schemas.microsoft.com/office/drawing/2014/main" id="{5119B902-150F-7D48-AC0C-2EB4006BC4B8}"/>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33" name="组合 61">
              <a:extLst>
                <a:ext uri="{FF2B5EF4-FFF2-40B4-BE49-F238E27FC236}">
                  <a16:creationId xmlns:a16="http://schemas.microsoft.com/office/drawing/2014/main" id="{45B69D15-3A97-8E46-880E-9F9612363FD5}"/>
                </a:ext>
              </a:extLst>
            </p:cNvPr>
            <p:cNvGrpSpPr>
              <a:grpSpLocks/>
            </p:cNvGrpSpPr>
            <p:nvPr/>
          </p:nvGrpSpPr>
          <p:grpSpPr bwMode="auto">
            <a:xfrm>
              <a:off x="1486694" y="5734050"/>
              <a:ext cx="339186" cy="71455"/>
              <a:chOff x="1042988" y="4456113"/>
              <a:chExt cx="288925" cy="71437"/>
            </a:xfrm>
          </p:grpSpPr>
          <p:sp>
            <p:nvSpPr>
              <p:cNvPr id="234" name="Line 19">
                <a:extLst>
                  <a:ext uri="{FF2B5EF4-FFF2-40B4-BE49-F238E27FC236}">
                    <a16:creationId xmlns:a16="http://schemas.microsoft.com/office/drawing/2014/main" id="{630BD505-4AAD-BE4E-B5B8-E1DF39A59C2D}"/>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35" name="Line 20">
                <a:extLst>
                  <a:ext uri="{FF2B5EF4-FFF2-40B4-BE49-F238E27FC236}">
                    <a16:creationId xmlns:a16="http://schemas.microsoft.com/office/drawing/2014/main" id="{76F79B37-E8DF-0C4F-9131-DC282EC5A37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
        <p:nvSpPr>
          <p:cNvPr id="248" name="Rectangle 3">
            <a:extLst>
              <a:ext uri="{FF2B5EF4-FFF2-40B4-BE49-F238E27FC236}">
                <a16:creationId xmlns:a16="http://schemas.microsoft.com/office/drawing/2014/main" id="{A6762B25-9961-3942-8DB4-5DA65F45FE8E}"/>
              </a:ext>
            </a:extLst>
          </p:cNvPr>
          <p:cNvSpPr txBox="1">
            <a:spLocks noChangeArrowheads="1"/>
          </p:cNvSpPr>
          <p:nvPr/>
        </p:nvSpPr>
        <p:spPr>
          <a:xfrm>
            <a:off x="1617750" y="4529748"/>
            <a:ext cx="8006678" cy="14475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en-US" altLang="zh-CN" sz="2800" dirty="0">
                <a:solidFill>
                  <a:srgbClr val="FF0000"/>
                </a:solidFill>
              </a:rPr>
              <a:t>B</a:t>
            </a:r>
            <a:r>
              <a:rPr lang="en-US" altLang="zh-CN" sz="2800" baseline="30000" dirty="0">
                <a:solidFill>
                  <a:srgbClr val="FF0000"/>
                </a:solidFill>
              </a:rPr>
              <a:t>+ </a:t>
            </a:r>
            <a:r>
              <a:rPr lang="zh-CN" altLang="en-US" sz="2800" dirty="0">
                <a:solidFill>
                  <a:srgbClr val="FF0000"/>
                </a:solidFill>
              </a:rPr>
              <a:t>树的查找</a:t>
            </a:r>
          </a:p>
          <a:p>
            <a:pPr lvl="1" algn="l">
              <a:defRPr/>
            </a:pPr>
            <a:r>
              <a:rPr lang="en-US" altLang="zh-CN" sz="2400" b="1" dirty="0"/>
              <a:t>-</a:t>
            </a:r>
            <a:r>
              <a:rPr lang="zh-CN" altLang="en-US" sz="2400" b="1" dirty="0"/>
              <a:t> 在上层已找到待查的关键码，并不停止</a:t>
            </a:r>
          </a:p>
          <a:p>
            <a:pPr lvl="1" algn="l">
              <a:defRPr/>
            </a:pPr>
            <a:r>
              <a:rPr lang="en-US" altLang="zh-CN" sz="2400" b="1" dirty="0"/>
              <a:t>-</a:t>
            </a:r>
            <a:r>
              <a:rPr lang="zh-CN" altLang="en-US" sz="2400" b="1" dirty="0"/>
              <a:t> 而是继续沿指针向下一直查到叶结点层的这个关键码</a:t>
            </a:r>
          </a:p>
        </p:txBody>
      </p:sp>
    </p:spTree>
    <p:extLst>
      <p:ext uri="{BB962C8B-B14F-4D97-AF65-F5344CB8AC3E}">
        <p14:creationId xmlns:p14="http://schemas.microsoft.com/office/powerpoint/2010/main" val="3530052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 </a:t>
            </a:r>
            <a:r>
              <a:rPr lang="zh-CN" altLang="en-US" sz="2800" dirty="0"/>
              <a:t>树的插入</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6" name="Rectangle 3">
            <a:extLst>
              <a:ext uri="{FF2B5EF4-FFF2-40B4-BE49-F238E27FC236}">
                <a16:creationId xmlns:a16="http://schemas.microsoft.com/office/drawing/2014/main" id="{BFA7D41F-BF7B-CB43-9A54-FF0640B23E67}"/>
              </a:ext>
            </a:extLst>
          </p:cNvPr>
          <p:cNvSpPr txBox="1">
            <a:spLocks noChangeArrowheads="1"/>
          </p:cNvSpPr>
          <p:nvPr/>
        </p:nvSpPr>
        <p:spPr>
          <a:xfrm>
            <a:off x="1528647" y="1377650"/>
            <a:ext cx="8857557"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2800" dirty="0"/>
              <a:t>插入</a:t>
            </a:r>
            <a:r>
              <a:rPr lang="en-US" altLang="zh-CN" sz="2800" dirty="0"/>
              <a:t>——</a:t>
            </a:r>
            <a:r>
              <a:rPr lang="zh-CN" altLang="en-US" sz="2800" dirty="0"/>
              <a:t>分裂</a:t>
            </a:r>
          </a:p>
          <a:p>
            <a:pPr lvl="1" algn="l">
              <a:defRPr/>
            </a:pPr>
            <a:r>
              <a:rPr lang="en-US" altLang="zh-CN" sz="2400" dirty="0"/>
              <a:t>-</a:t>
            </a:r>
            <a:r>
              <a:rPr lang="zh-CN" altLang="en-US" sz="2400" dirty="0"/>
              <a:t> 过程和 </a:t>
            </a:r>
            <a:r>
              <a:rPr lang="en-US" altLang="zh-CN" sz="2400" dirty="0"/>
              <a:t>B </a:t>
            </a:r>
            <a:r>
              <a:rPr lang="zh-CN" altLang="en-US" sz="2400" dirty="0"/>
              <a:t>树类似</a:t>
            </a:r>
          </a:p>
          <a:p>
            <a:pPr lvl="1" algn="l">
              <a:defRPr/>
            </a:pPr>
            <a:r>
              <a:rPr lang="en-US" altLang="zh-CN" sz="2400" dirty="0"/>
              <a:t>-</a:t>
            </a:r>
            <a:r>
              <a:rPr lang="zh-CN" altLang="en-US" sz="2400" dirty="0"/>
              <a:t> 注意保证上一层结点中有这两个结点的最大关键码（或最小关键码）</a:t>
            </a:r>
          </a:p>
        </p:txBody>
      </p:sp>
      <p:grpSp>
        <p:nvGrpSpPr>
          <p:cNvPr id="149" name="组合 1">
            <a:extLst>
              <a:ext uri="{FF2B5EF4-FFF2-40B4-BE49-F238E27FC236}">
                <a16:creationId xmlns:a16="http://schemas.microsoft.com/office/drawing/2014/main" id="{F5AE5AF3-3FDA-5F45-A29E-0B8BD3E1B820}"/>
              </a:ext>
            </a:extLst>
          </p:cNvPr>
          <p:cNvGrpSpPr/>
          <p:nvPr/>
        </p:nvGrpSpPr>
        <p:grpSpPr>
          <a:xfrm>
            <a:off x="1233939" y="3326304"/>
            <a:ext cx="10326895" cy="2304256"/>
            <a:chOff x="395933" y="4243262"/>
            <a:chExt cx="10326895" cy="1850630"/>
          </a:xfrm>
        </p:grpSpPr>
        <p:sp>
          <p:nvSpPr>
            <p:cNvPr id="150" name="矩形 166">
              <a:extLst>
                <a:ext uri="{FF2B5EF4-FFF2-40B4-BE49-F238E27FC236}">
                  <a16:creationId xmlns:a16="http://schemas.microsoft.com/office/drawing/2014/main" id="{9855B122-8670-814A-8EAE-135A37289BD4}"/>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1" name="矩形 167">
              <a:extLst>
                <a:ext uri="{FF2B5EF4-FFF2-40B4-BE49-F238E27FC236}">
                  <a16:creationId xmlns:a16="http://schemas.microsoft.com/office/drawing/2014/main" id="{1487D918-6A93-4B4D-BC16-227753BAD000}"/>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2" name="矩形 168">
              <a:extLst>
                <a:ext uri="{FF2B5EF4-FFF2-40B4-BE49-F238E27FC236}">
                  <a16:creationId xmlns:a16="http://schemas.microsoft.com/office/drawing/2014/main" id="{1D7562B5-C40C-2B4B-8588-B75FC927CCBF}"/>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3" name="矩形 169">
              <a:extLst>
                <a:ext uri="{FF2B5EF4-FFF2-40B4-BE49-F238E27FC236}">
                  <a16:creationId xmlns:a16="http://schemas.microsoft.com/office/drawing/2014/main" id="{0474A3A8-9252-1D4B-87E7-6AE317184ED5}"/>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4" name="矩形 170">
              <a:extLst>
                <a:ext uri="{FF2B5EF4-FFF2-40B4-BE49-F238E27FC236}">
                  <a16:creationId xmlns:a16="http://schemas.microsoft.com/office/drawing/2014/main" id="{A6BE03AD-FEBD-A445-92D5-DD687B4EBBF4}"/>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5" name="矩形 171">
              <a:extLst>
                <a:ext uri="{FF2B5EF4-FFF2-40B4-BE49-F238E27FC236}">
                  <a16:creationId xmlns:a16="http://schemas.microsoft.com/office/drawing/2014/main" id="{CD26C7E6-5796-8D45-8FF3-9D96C037D61C}"/>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6" name="矩形 172">
              <a:extLst>
                <a:ext uri="{FF2B5EF4-FFF2-40B4-BE49-F238E27FC236}">
                  <a16:creationId xmlns:a16="http://schemas.microsoft.com/office/drawing/2014/main" id="{D1014B0B-207B-CB47-9276-635004052270}"/>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7" name="矩形 173">
              <a:extLst>
                <a:ext uri="{FF2B5EF4-FFF2-40B4-BE49-F238E27FC236}">
                  <a16:creationId xmlns:a16="http://schemas.microsoft.com/office/drawing/2014/main" id="{15803FE4-8210-B248-9F46-46FB39364CCF}"/>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8" name="矩形 174">
              <a:extLst>
                <a:ext uri="{FF2B5EF4-FFF2-40B4-BE49-F238E27FC236}">
                  <a16:creationId xmlns:a16="http://schemas.microsoft.com/office/drawing/2014/main" id="{BB9FB61F-39BA-3D42-A71B-6E08DBCE73C1}"/>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59" name="矩形 175">
              <a:extLst>
                <a:ext uri="{FF2B5EF4-FFF2-40B4-BE49-F238E27FC236}">
                  <a16:creationId xmlns:a16="http://schemas.microsoft.com/office/drawing/2014/main" id="{88666379-FAFA-C94F-BF7E-5E07B24E550B}"/>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60" name="矩形 176">
              <a:extLst>
                <a:ext uri="{FF2B5EF4-FFF2-40B4-BE49-F238E27FC236}">
                  <a16:creationId xmlns:a16="http://schemas.microsoft.com/office/drawing/2014/main" id="{04F331E1-A9BD-3845-BF3E-FBED14F2CD80}"/>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61" name="矩形 177">
              <a:extLst>
                <a:ext uri="{FF2B5EF4-FFF2-40B4-BE49-F238E27FC236}">
                  <a16:creationId xmlns:a16="http://schemas.microsoft.com/office/drawing/2014/main" id="{F0F64141-41FC-8843-A312-3531CA5BADB9}"/>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62" name="文本框 178">
              <a:extLst>
                <a:ext uri="{FF2B5EF4-FFF2-40B4-BE49-F238E27FC236}">
                  <a16:creationId xmlns:a16="http://schemas.microsoft.com/office/drawing/2014/main" id="{11D1E704-A7E7-CF4E-9691-0C8794843C69}"/>
                </a:ext>
              </a:extLst>
            </p:cNvPr>
            <p:cNvSpPr txBox="1"/>
            <p:nvPr/>
          </p:nvSpPr>
          <p:spPr bwMode="auto">
            <a:xfrm>
              <a:off x="4685437" y="4268660"/>
              <a:ext cx="1222035"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63" name="文本框 179">
              <a:extLst>
                <a:ext uri="{FF2B5EF4-FFF2-40B4-BE49-F238E27FC236}">
                  <a16:creationId xmlns:a16="http://schemas.microsoft.com/office/drawing/2014/main" id="{171051A8-19D6-D74E-9EDA-1FC84073C476}"/>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64" name="文本框 180">
              <a:extLst>
                <a:ext uri="{FF2B5EF4-FFF2-40B4-BE49-F238E27FC236}">
                  <a16:creationId xmlns:a16="http://schemas.microsoft.com/office/drawing/2014/main" id="{4F9E14A9-E23D-0345-83B8-87545D4A1D1C}"/>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165" name="矩形 181">
              <a:extLst>
                <a:ext uri="{FF2B5EF4-FFF2-40B4-BE49-F238E27FC236}">
                  <a16:creationId xmlns:a16="http://schemas.microsoft.com/office/drawing/2014/main" id="{F432D9F7-1880-8F4D-906C-087F4A979665}"/>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66" name="文本框 182">
              <a:extLst>
                <a:ext uri="{FF2B5EF4-FFF2-40B4-BE49-F238E27FC236}">
                  <a16:creationId xmlns:a16="http://schemas.microsoft.com/office/drawing/2014/main" id="{5DDF8F05-CF82-054B-A924-110915BD3126}"/>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167" name="文本框 183">
              <a:extLst>
                <a:ext uri="{FF2B5EF4-FFF2-40B4-BE49-F238E27FC236}">
                  <a16:creationId xmlns:a16="http://schemas.microsoft.com/office/drawing/2014/main" id="{BC0FF414-5828-3049-9AF8-5ED5C044E57C}"/>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168" name="文本框 184">
              <a:extLst>
                <a:ext uri="{FF2B5EF4-FFF2-40B4-BE49-F238E27FC236}">
                  <a16:creationId xmlns:a16="http://schemas.microsoft.com/office/drawing/2014/main" id="{E178CD96-D4C1-D64D-B3BC-5EA2573E3A95}"/>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169" name="文本框 185">
              <a:extLst>
                <a:ext uri="{FF2B5EF4-FFF2-40B4-BE49-F238E27FC236}">
                  <a16:creationId xmlns:a16="http://schemas.microsoft.com/office/drawing/2014/main" id="{5E7D2042-4177-4C41-BA75-CA99DB2E1D2A}"/>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170" name="文本框 186">
              <a:extLst>
                <a:ext uri="{FF2B5EF4-FFF2-40B4-BE49-F238E27FC236}">
                  <a16:creationId xmlns:a16="http://schemas.microsoft.com/office/drawing/2014/main" id="{D4FEDB28-5274-834F-AA28-4B71ABC750CB}"/>
                </a:ext>
              </a:extLst>
            </p:cNvPr>
            <p:cNvSpPr txBox="1"/>
            <p:nvPr/>
          </p:nvSpPr>
          <p:spPr bwMode="auto">
            <a:xfrm>
              <a:off x="4440394"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249" name="文本框 187">
              <a:extLst>
                <a:ext uri="{FF2B5EF4-FFF2-40B4-BE49-F238E27FC236}">
                  <a16:creationId xmlns:a16="http://schemas.microsoft.com/office/drawing/2014/main" id="{F258FCA0-7F28-5948-9258-7EABACDB33B6}"/>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250" name="文本框 188">
              <a:extLst>
                <a:ext uri="{FF2B5EF4-FFF2-40B4-BE49-F238E27FC236}">
                  <a16:creationId xmlns:a16="http://schemas.microsoft.com/office/drawing/2014/main" id="{AABEC479-82E3-B146-8884-97015EFDAC09}"/>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251" name="文本框 189">
              <a:extLst>
                <a:ext uri="{FF2B5EF4-FFF2-40B4-BE49-F238E27FC236}">
                  <a16:creationId xmlns:a16="http://schemas.microsoft.com/office/drawing/2014/main" id="{68F9B060-3286-2F44-A793-E191C09EE2F4}"/>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252" name="文本框 190">
              <a:extLst>
                <a:ext uri="{FF2B5EF4-FFF2-40B4-BE49-F238E27FC236}">
                  <a16:creationId xmlns:a16="http://schemas.microsoft.com/office/drawing/2014/main" id="{99352941-913E-2F4C-B239-9E877517D8EF}"/>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253" name="直接连接符 191">
              <a:extLst>
                <a:ext uri="{FF2B5EF4-FFF2-40B4-BE49-F238E27FC236}">
                  <a16:creationId xmlns:a16="http://schemas.microsoft.com/office/drawing/2014/main" id="{31EDCF74-5C66-F843-AB40-FB7430F84010}"/>
                </a:ext>
              </a:extLst>
            </p:cNvPr>
            <p:cNvCxnSpPr>
              <a:endCxn id="165"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4" name="直接连接符 192">
              <a:extLst>
                <a:ext uri="{FF2B5EF4-FFF2-40B4-BE49-F238E27FC236}">
                  <a16:creationId xmlns:a16="http://schemas.microsoft.com/office/drawing/2014/main" id="{60A6DF91-D0CE-9148-8593-8F31BCFDDB12}"/>
                </a:ext>
              </a:extLst>
            </p:cNvPr>
            <p:cNvCxnSpPr>
              <a:stCxn id="161" idx="2"/>
              <a:endCxn id="159" idx="0"/>
            </p:cNvCxnSpPr>
            <p:nvPr/>
          </p:nvCxnSpPr>
          <p:spPr bwMode="auto">
            <a:xfrm>
              <a:off x="5265710" y="4561761"/>
              <a:ext cx="733479" cy="4107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5" name="直接连接符 193">
              <a:extLst>
                <a:ext uri="{FF2B5EF4-FFF2-40B4-BE49-F238E27FC236}">
                  <a16:creationId xmlns:a16="http://schemas.microsoft.com/office/drawing/2014/main" id="{8BADF59F-E987-5B4F-8F4A-8A3DB3EC9407}"/>
                </a:ext>
              </a:extLst>
            </p:cNvPr>
            <p:cNvCxnSpPr>
              <a:endCxn id="160" idx="0"/>
            </p:cNvCxnSpPr>
            <p:nvPr/>
          </p:nvCxnSpPr>
          <p:spPr bwMode="auto">
            <a:xfrm>
              <a:off x="5652517" y="4561761"/>
              <a:ext cx="3576005" cy="48629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6" name="直接连接符 194">
              <a:extLst>
                <a:ext uri="{FF2B5EF4-FFF2-40B4-BE49-F238E27FC236}">
                  <a16:creationId xmlns:a16="http://schemas.microsoft.com/office/drawing/2014/main" id="{9D232A39-78FB-E841-94D4-723F1D2379B6}"/>
                </a:ext>
              </a:extLst>
            </p:cNvPr>
            <p:cNvCxnSpPr>
              <a:endCxn id="157"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7" name="直接连接符 195">
              <a:extLst>
                <a:ext uri="{FF2B5EF4-FFF2-40B4-BE49-F238E27FC236}">
                  <a16:creationId xmlns:a16="http://schemas.microsoft.com/office/drawing/2014/main" id="{DAB7994C-85C5-C14C-8393-3EEC6F448ABB}"/>
                </a:ext>
              </a:extLst>
            </p:cNvPr>
            <p:cNvCxnSpPr>
              <a:stCxn id="158" idx="2"/>
              <a:endCxn id="156"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8" name="直接连接符 196">
              <a:extLst>
                <a:ext uri="{FF2B5EF4-FFF2-40B4-BE49-F238E27FC236}">
                  <a16:creationId xmlns:a16="http://schemas.microsoft.com/office/drawing/2014/main" id="{CABD3FCF-9CFA-2C4E-8884-1AF092E90828}"/>
                </a:ext>
              </a:extLst>
            </p:cNvPr>
            <p:cNvCxnSpPr>
              <a:endCxn id="155"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9" name="直接连接符 197">
              <a:extLst>
                <a:ext uri="{FF2B5EF4-FFF2-40B4-BE49-F238E27FC236}">
                  <a16:creationId xmlns:a16="http://schemas.microsoft.com/office/drawing/2014/main" id="{5B571BE6-99AE-FF45-AC89-6FBBF46952BF}"/>
                </a:ext>
              </a:extLst>
            </p:cNvPr>
            <p:cNvCxnSpPr>
              <a:endCxn id="154" idx="0"/>
            </p:cNvCxnSpPr>
            <p:nvPr/>
          </p:nvCxnSpPr>
          <p:spPr bwMode="auto">
            <a:xfrm flipH="1">
              <a:off x="5010297" y="5280458"/>
              <a:ext cx="714228" cy="30553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60" name="直接连接符 198">
              <a:extLst>
                <a:ext uri="{FF2B5EF4-FFF2-40B4-BE49-F238E27FC236}">
                  <a16:creationId xmlns:a16="http://schemas.microsoft.com/office/drawing/2014/main" id="{922F88B7-D153-8443-BC89-7FCEB25E06BA}"/>
                </a:ext>
              </a:extLst>
            </p:cNvPr>
            <p:cNvCxnSpPr>
              <a:stCxn id="159" idx="2"/>
              <a:endCxn id="153"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61" name="直接连接符 199">
              <a:extLst>
                <a:ext uri="{FF2B5EF4-FFF2-40B4-BE49-F238E27FC236}">
                  <a16:creationId xmlns:a16="http://schemas.microsoft.com/office/drawing/2014/main" id="{03FE21DA-0E4D-BD47-A439-D15E937CD415}"/>
                </a:ext>
              </a:extLst>
            </p:cNvPr>
            <p:cNvCxnSpPr>
              <a:endCxn id="152" idx="0"/>
            </p:cNvCxnSpPr>
            <p:nvPr/>
          </p:nvCxnSpPr>
          <p:spPr bwMode="auto">
            <a:xfrm>
              <a:off x="6378900" y="5280458"/>
              <a:ext cx="1245382" cy="3110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62" name="直接连接符 200">
              <a:extLst>
                <a:ext uri="{FF2B5EF4-FFF2-40B4-BE49-F238E27FC236}">
                  <a16:creationId xmlns:a16="http://schemas.microsoft.com/office/drawing/2014/main" id="{CDEE3847-851A-3141-9CF6-73B2FC3968BE}"/>
                </a:ext>
              </a:extLst>
            </p:cNvPr>
            <p:cNvCxnSpPr>
              <a:endCxn id="151"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63" name="直接连接符 201">
              <a:extLst>
                <a:ext uri="{FF2B5EF4-FFF2-40B4-BE49-F238E27FC236}">
                  <a16:creationId xmlns:a16="http://schemas.microsoft.com/office/drawing/2014/main" id="{C5D423C4-49E1-AA4D-91E5-682058EE8C94}"/>
                </a:ext>
              </a:extLst>
            </p:cNvPr>
            <p:cNvCxnSpPr>
              <a:stCxn id="160" idx="2"/>
              <a:endCxn id="150"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264" name="文本框 202">
              <a:extLst>
                <a:ext uri="{FF2B5EF4-FFF2-40B4-BE49-F238E27FC236}">
                  <a16:creationId xmlns:a16="http://schemas.microsoft.com/office/drawing/2014/main" id="{8649D623-0BAB-F74F-BE83-1C9711BAFE01}"/>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265" name="文本框 203">
              <a:extLst>
                <a:ext uri="{FF2B5EF4-FFF2-40B4-BE49-F238E27FC236}">
                  <a16:creationId xmlns:a16="http://schemas.microsoft.com/office/drawing/2014/main" id="{B27902FF-9B59-1140-A59F-69EF2DDBAE3E}"/>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266" name="矩形 204">
              <a:extLst>
                <a:ext uri="{FF2B5EF4-FFF2-40B4-BE49-F238E27FC236}">
                  <a16:creationId xmlns:a16="http://schemas.microsoft.com/office/drawing/2014/main" id="{DCE5C56A-29CF-1D40-827A-7A9741C6B10C}"/>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a:t>70</a:t>
              </a:r>
              <a:endParaRPr lang="zh-CN" altLang="en-US" sz="1600" dirty="0"/>
            </a:p>
          </p:txBody>
        </p:sp>
        <p:sp>
          <p:nvSpPr>
            <p:cNvPr id="267" name="矩形 205">
              <a:extLst>
                <a:ext uri="{FF2B5EF4-FFF2-40B4-BE49-F238E27FC236}">
                  <a16:creationId xmlns:a16="http://schemas.microsoft.com/office/drawing/2014/main" id="{4BE7AAB0-0BFE-314C-B33E-72D69D846A0A}"/>
                </a:ext>
              </a:extLst>
            </p:cNvPr>
            <p:cNvSpPr/>
            <p:nvPr/>
          </p:nvSpPr>
          <p:spPr>
            <a:xfrm>
              <a:off x="5049980" y="4243262"/>
              <a:ext cx="422857" cy="280676"/>
            </a:xfrm>
            <a:prstGeom prst="rect">
              <a:avLst/>
            </a:prstGeom>
          </p:spPr>
          <p:txBody>
            <a:bodyPr wrap="none">
              <a:spAutoFit/>
            </a:bodyPr>
            <a:lstStyle/>
            <a:p>
              <a:r>
                <a:rPr lang="en-US" altLang="zh-CN" sz="1600" dirty="0"/>
                <a:t>70</a:t>
              </a:r>
              <a:endParaRPr lang="zh-CN" altLang="en-US" sz="1600" dirty="0"/>
            </a:p>
          </p:txBody>
        </p:sp>
        <p:sp>
          <p:nvSpPr>
            <p:cNvPr id="268" name="Line 111">
              <a:extLst>
                <a:ext uri="{FF2B5EF4-FFF2-40B4-BE49-F238E27FC236}">
                  <a16:creationId xmlns:a16="http://schemas.microsoft.com/office/drawing/2014/main" id="{F79E5234-2E8F-3D47-B2BE-300F78BBD24A}"/>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9" name="Line 112">
              <a:extLst>
                <a:ext uri="{FF2B5EF4-FFF2-40B4-BE49-F238E27FC236}">
                  <a16:creationId xmlns:a16="http://schemas.microsoft.com/office/drawing/2014/main" id="{D16009F8-BF5B-DC4B-B4AE-8936BC850633}"/>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0" name="Line 112">
              <a:extLst>
                <a:ext uri="{FF2B5EF4-FFF2-40B4-BE49-F238E27FC236}">
                  <a16:creationId xmlns:a16="http://schemas.microsoft.com/office/drawing/2014/main" id="{CEAD9F0D-2DD4-8A43-8781-BE4C96090BDB}"/>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1" name="Line 112">
              <a:extLst>
                <a:ext uri="{FF2B5EF4-FFF2-40B4-BE49-F238E27FC236}">
                  <a16:creationId xmlns:a16="http://schemas.microsoft.com/office/drawing/2014/main" id="{3BCAB24E-1148-3149-A4B7-7ED023D17706}"/>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2" name="Line 112">
              <a:extLst>
                <a:ext uri="{FF2B5EF4-FFF2-40B4-BE49-F238E27FC236}">
                  <a16:creationId xmlns:a16="http://schemas.microsoft.com/office/drawing/2014/main" id="{ED582C95-5117-074F-8BFF-B752449744BB}"/>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3" name="Line 112">
              <a:extLst>
                <a:ext uri="{FF2B5EF4-FFF2-40B4-BE49-F238E27FC236}">
                  <a16:creationId xmlns:a16="http://schemas.microsoft.com/office/drawing/2014/main" id="{ADEA20C7-5CF0-6F44-BC1A-774F48D02643}"/>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4" name="Line 112">
              <a:extLst>
                <a:ext uri="{FF2B5EF4-FFF2-40B4-BE49-F238E27FC236}">
                  <a16:creationId xmlns:a16="http://schemas.microsoft.com/office/drawing/2014/main" id="{B65FA90C-CF55-8944-A199-9AB7E57E9F23}"/>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5" name="Line 112">
              <a:extLst>
                <a:ext uri="{FF2B5EF4-FFF2-40B4-BE49-F238E27FC236}">
                  <a16:creationId xmlns:a16="http://schemas.microsoft.com/office/drawing/2014/main" id="{10100224-FBA5-3C4C-9056-E73B93C742D3}"/>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6" name="Line 112">
              <a:extLst>
                <a:ext uri="{FF2B5EF4-FFF2-40B4-BE49-F238E27FC236}">
                  <a16:creationId xmlns:a16="http://schemas.microsoft.com/office/drawing/2014/main" id="{2F7C3086-AD00-224F-B510-CCB6C483C212}"/>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7" name="Line 112">
              <a:extLst>
                <a:ext uri="{FF2B5EF4-FFF2-40B4-BE49-F238E27FC236}">
                  <a16:creationId xmlns:a16="http://schemas.microsoft.com/office/drawing/2014/main" id="{8B5EF986-241D-AC4F-BA07-44856EE51DD1}"/>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8" name="Line 112">
              <a:extLst>
                <a:ext uri="{FF2B5EF4-FFF2-40B4-BE49-F238E27FC236}">
                  <a16:creationId xmlns:a16="http://schemas.microsoft.com/office/drawing/2014/main" id="{7C96F337-0AB5-E746-AC4F-A55DE1CF3535}"/>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9" name="Line 112">
              <a:extLst>
                <a:ext uri="{FF2B5EF4-FFF2-40B4-BE49-F238E27FC236}">
                  <a16:creationId xmlns:a16="http://schemas.microsoft.com/office/drawing/2014/main" id="{1FE0D930-C6CB-4442-9176-1340284C9716}"/>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0" name="Line 112">
              <a:extLst>
                <a:ext uri="{FF2B5EF4-FFF2-40B4-BE49-F238E27FC236}">
                  <a16:creationId xmlns:a16="http://schemas.microsoft.com/office/drawing/2014/main" id="{3E41F02F-C561-D848-B72E-E433B4184E0A}"/>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1" name="Line 112">
              <a:extLst>
                <a:ext uri="{FF2B5EF4-FFF2-40B4-BE49-F238E27FC236}">
                  <a16:creationId xmlns:a16="http://schemas.microsoft.com/office/drawing/2014/main" id="{571338FD-623F-9C43-A5D6-0C803B124AB4}"/>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2" name="Line 112">
              <a:extLst>
                <a:ext uri="{FF2B5EF4-FFF2-40B4-BE49-F238E27FC236}">
                  <a16:creationId xmlns:a16="http://schemas.microsoft.com/office/drawing/2014/main" id="{F5199EBD-B967-A742-A86D-97A6CFAD35F5}"/>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3" name="Line 112">
              <a:extLst>
                <a:ext uri="{FF2B5EF4-FFF2-40B4-BE49-F238E27FC236}">
                  <a16:creationId xmlns:a16="http://schemas.microsoft.com/office/drawing/2014/main" id="{E6724D48-60A5-E441-AFF0-47B75268BA5C}"/>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4" name="Line 112">
              <a:extLst>
                <a:ext uri="{FF2B5EF4-FFF2-40B4-BE49-F238E27FC236}">
                  <a16:creationId xmlns:a16="http://schemas.microsoft.com/office/drawing/2014/main" id="{49A7216C-4146-C447-A859-34BDB30279CF}"/>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85" name="Line 112">
              <a:extLst>
                <a:ext uri="{FF2B5EF4-FFF2-40B4-BE49-F238E27FC236}">
                  <a16:creationId xmlns:a16="http://schemas.microsoft.com/office/drawing/2014/main" id="{5B73AD7B-8B28-0140-BA56-86F2812DA446}"/>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286" name="组合 61">
              <a:extLst>
                <a:ext uri="{FF2B5EF4-FFF2-40B4-BE49-F238E27FC236}">
                  <a16:creationId xmlns:a16="http://schemas.microsoft.com/office/drawing/2014/main" id="{731206E2-04F0-174A-91FE-E97400B37F71}"/>
                </a:ext>
              </a:extLst>
            </p:cNvPr>
            <p:cNvGrpSpPr>
              <a:grpSpLocks/>
            </p:cNvGrpSpPr>
            <p:nvPr/>
          </p:nvGrpSpPr>
          <p:grpSpPr bwMode="auto">
            <a:xfrm>
              <a:off x="9306017" y="5737436"/>
              <a:ext cx="339186" cy="71455"/>
              <a:chOff x="1042988" y="4456113"/>
              <a:chExt cx="288925" cy="71437"/>
            </a:xfrm>
          </p:grpSpPr>
          <p:sp>
            <p:nvSpPr>
              <p:cNvPr id="305" name="Line 19">
                <a:extLst>
                  <a:ext uri="{FF2B5EF4-FFF2-40B4-BE49-F238E27FC236}">
                    <a16:creationId xmlns:a16="http://schemas.microsoft.com/office/drawing/2014/main" id="{3524E674-1541-DC41-B864-5A95C5C4EDB2}"/>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306" name="Line 20">
                <a:extLst>
                  <a:ext uri="{FF2B5EF4-FFF2-40B4-BE49-F238E27FC236}">
                    <a16:creationId xmlns:a16="http://schemas.microsoft.com/office/drawing/2014/main" id="{0515C409-6804-B649-A8A7-6D74BE04EC3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7" name="组合 61">
              <a:extLst>
                <a:ext uri="{FF2B5EF4-FFF2-40B4-BE49-F238E27FC236}">
                  <a16:creationId xmlns:a16="http://schemas.microsoft.com/office/drawing/2014/main" id="{2B4A4B3F-7E44-0D4A-A7CF-E8A26C7EC06A}"/>
                </a:ext>
              </a:extLst>
            </p:cNvPr>
            <p:cNvGrpSpPr>
              <a:grpSpLocks/>
            </p:cNvGrpSpPr>
            <p:nvPr/>
          </p:nvGrpSpPr>
          <p:grpSpPr bwMode="auto">
            <a:xfrm>
              <a:off x="7987510" y="5734050"/>
              <a:ext cx="339186" cy="71455"/>
              <a:chOff x="1042988" y="4456113"/>
              <a:chExt cx="288925" cy="71437"/>
            </a:xfrm>
          </p:grpSpPr>
          <p:sp>
            <p:nvSpPr>
              <p:cNvPr id="303" name="Line 19">
                <a:extLst>
                  <a:ext uri="{FF2B5EF4-FFF2-40B4-BE49-F238E27FC236}">
                    <a16:creationId xmlns:a16="http://schemas.microsoft.com/office/drawing/2014/main" id="{EA637FA5-A47E-CD46-944D-6DB36D50850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304" name="Line 20">
                <a:extLst>
                  <a:ext uri="{FF2B5EF4-FFF2-40B4-BE49-F238E27FC236}">
                    <a16:creationId xmlns:a16="http://schemas.microsoft.com/office/drawing/2014/main" id="{DDFA7045-91BB-9642-96F6-4C457212722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8" name="组合 61">
              <a:extLst>
                <a:ext uri="{FF2B5EF4-FFF2-40B4-BE49-F238E27FC236}">
                  <a16:creationId xmlns:a16="http://schemas.microsoft.com/office/drawing/2014/main" id="{AEB296BC-E577-0543-9F28-105F2F9F49AC}"/>
                </a:ext>
              </a:extLst>
            </p:cNvPr>
            <p:cNvGrpSpPr>
              <a:grpSpLocks/>
            </p:cNvGrpSpPr>
            <p:nvPr/>
          </p:nvGrpSpPr>
          <p:grpSpPr bwMode="auto">
            <a:xfrm>
              <a:off x="6908148" y="5734603"/>
              <a:ext cx="339186" cy="71455"/>
              <a:chOff x="1042988" y="4456113"/>
              <a:chExt cx="288925" cy="71437"/>
            </a:xfrm>
          </p:grpSpPr>
          <p:sp>
            <p:nvSpPr>
              <p:cNvPr id="301" name="Line 19">
                <a:extLst>
                  <a:ext uri="{FF2B5EF4-FFF2-40B4-BE49-F238E27FC236}">
                    <a16:creationId xmlns:a16="http://schemas.microsoft.com/office/drawing/2014/main" id="{AC5127AB-21DB-F24C-9341-1CCF08EE5E67}"/>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302" name="Line 20">
                <a:extLst>
                  <a:ext uri="{FF2B5EF4-FFF2-40B4-BE49-F238E27FC236}">
                    <a16:creationId xmlns:a16="http://schemas.microsoft.com/office/drawing/2014/main" id="{3354D229-55CA-5747-85A9-9F995825EAD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9" name="组合 61">
              <a:extLst>
                <a:ext uri="{FF2B5EF4-FFF2-40B4-BE49-F238E27FC236}">
                  <a16:creationId xmlns:a16="http://schemas.microsoft.com/office/drawing/2014/main" id="{0EC1C806-E93F-7644-B92E-61999C9A9B94}"/>
                </a:ext>
              </a:extLst>
            </p:cNvPr>
            <p:cNvGrpSpPr>
              <a:grpSpLocks/>
            </p:cNvGrpSpPr>
            <p:nvPr/>
          </p:nvGrpSpPr>
          <p:grpSpPr bwMode="auto">
            <a:xfrm>
              <a:off x="5519142" y="5734050"/>
              <a:ext cx="339186" cy="71455"/>
              <a:chOff x="1042988" y="4456113"/>
              <a:chExt cx="288925" cy="71437"/>
            </a:xfrm>
          </p:grpSpPr>
          <p:sp>
            <p:nvSpPr>
              <p:cNvPr id="299" name="Line 19">
                <a:extLst>
                  <a:ext uri="{FF2B5EF4-FFF2-40B4-BE49-F238E27FC236}">
                    <a16:creationId xmlns:a16="http://schemas.microsoft.com/office/drawing/2014/main" id="{EA93E45A-3809-A74C-A631-84C6E25D0E28}"/>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300" name="Line 20">
                <a:extLst>
                  <a:ext uri="{FF2B5EF4-FFF2-40B4-BE49-F238E27FC236}">
                    <a16:creationId xmlns:a16="http://schemas.microsoft.com/office/drawing/2014/main" id="{A07101D5-1858-1C40-9472-F63D46E3FF5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90" name="组合 61">
              <a:extLst>
                <a:ext uri="{FF2B5EF4-FFF2-40B4-BE49-F238E27FC236}">
                  <a16:creationId xmlns:a16="http://schemas.microsoft.com/office/drawing/2014/main" id="{C99B3634-96BE-F848-A6AF-73ADD47ECF9E}"/>
                </a:ext>
              </a:extLst>
            </p:cNvPr>
            <p:cNvGrpSpPr>
              <a:grpSpLocks/>
            </p:cNvGrpSpPr>
            <p:nvPr/>
          </p:nvGrpSpPr>
          <p:grpSpPr bwMode="auto">
            <a:xfrm>
              <a:off x="4161796" y="5734050"/>
              <a:ext cx="339186" cy="71455"/>
              <a:chOff x="1042988" y="4456113"/>
              <a:chExt cx="288925" cy="71437"/>
            </a:xfrm>
          </p:grpSpPr>
          <p:sp>
            <p:nvSpPr>
              <p:cNvPr id="297" name="Line 19">
                <a:extLst>
                  <a:ext uri="{FF2B5EF4-FFF2-40B4-BE49-F238E27FC236}">
                    <a16:creationId xmlns:a16="http://schemas.microsoft.com/office/drawing/2014/main" id="{D4F79917-292B-E64A-AA64-F65AF5B973E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8" name="Line 20">
                <a:extLst>
                  <a:ext uri="{FF2B5EF4-FFF2-40B4-BE49-F238E27FC236}">
                    <a16:creationId xmlns:a16="http://schemas.microsoft.com/office/drawing/2014/main" id="{7861A9EB-4D15-CC40-BDD2-1982F84D30EB}"/>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91" name="组合 61">
              <a:extLst>
                <a:ext uri="{FF2B5EF4-FFF2-40B4-BE49-F238E27FC236}">
                  <a16:creationId xmlns:a16="http://schemas.microsoft.com/office/drawing/2014/main" id="{E565335A-E263-3C4C-B901-C4695247F020}"/>
                </a:ext>
              </a:extLst>
            </p:cNvPr>
            <p:cNvGrpSpPr>
              <a:grpSpLocks/>
            </p:cNvGrpSpPr>
            <p:nvPr/>
          </p:nvGrpSpPr>
          <p:grpSpPr bwMode="auto">
            <a:xfrm>
              <a:off x="2824702" y="5734050"/>
              <a:ext cx="339186" cy="71455"/>
              <a:chOff x="1042988" y="4456113"/>
              <a:chExt cx="288925" cy="71437"/>
            </a:xfrm>
          </p:grpSpPr>
          <p:sp>
            <p:nvSpPr>
              <p:cNvPr id="295" name="Line 19">
                <a:extLst>
                  <a:ext uri="{FF2B5EF4-FFF2-40B4-BE49-F238E27FC236}">
                    <a16:creationId xmlns:a16="http://schemas.microsoft.com/office/drawing/2014/main" id="{32E67011-1827-D648-804E-EE42DD181360}"/>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6" name="Line 20">
                <a:extLst>
                  <a:ext uri="{FF2B5EF4-FFF2-40B4-BE49-F238E27FC236}">
                    <a16:creationId xmlns:a16="http://schemas.microsoft.com/office/drawing/2014/main" id="{0CF97DFE-0601-764D-BE74-A057A4E7B3DF}"/>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92" name="组合 61">
              <a:extLst>
                <a:ext uri="{FF2B5EF4-FFF2-40B4-BE49-F238E27FC236}">
                  <a16:creationId xmlns:a16="http://schemas.microsoft.com/office/drawing/2014/main" id="{D61A1E68-2BE6-2A42-9E1F-F9D093EE2188}"/>
                </a:ext>
              </a:extLst>
            </p:cNvPr>
            <p:cNvGrpSpPr>
              <a:grpSpLocks/>
            </p:cNvGrpSpPr>
            <p:nvPr/>
          </p:nvGrpSpPr>
          <p:grpSpPr bwMode="auto">
            <a:xfrm>
              <a:off x="1486694" y="5734050"/>
              <a:ext cx="339186" cy="71455"/>
              <a:chOff x="1042988" y="4456113"/>
              <a:chExt cx="288925" cy="71437"/>
            </a:xfrm>
          </p:grpSpPr>
          <p:sp>
            <p:nvSpPr>
              <p:cNvPr id="293" name="Line 19">
                <a:extLst>
                  <a:ext uri="{FF2B5EF4-FFF2-40B4-BE49-F238E27FC236}">
                    <a16:creationId xmlns:a16="http://schemas.microsoft.com/office/drawing/2014/main" id="{3CCC5E59-693F-4E4B-9EC1-1684C73E3FF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4" name="Line 20">
                <a:extLst>
                  <a:ext uri="{FF2B5EF4-FFF2-40B4-BE49-F238E27FC236}">
                    <a16:creationId xmlns:a16="http://schemas.microsoft.com/office/drawing/2014/main" id="{59A2C642-5B52-4148-A183-0C54C90CFACC}"/>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Tree>
    <p:extLst>
      <p:ext uri="{BB962C8B-B14F-4D97-AF65-F5344CB8AC3E}">
        <p14:creationId xmlns:p14="http://schemas.microsoft.com/office/powerpoint/2010/main" val="3098567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3 </a:t>
            </a:r>
            <a:r>
              <a:rPr lang="zh-CN" altLang="en-US" sz="2800" dirty="0"/>
              <a:t>阶 </a:t>
            </a:r>
            <a:r>
              <a:rPr lang="en-US" altLang="zh-CN" sz="2800" dirty="0"/>
              <a:t>B+ </a:t>
            </a:r>
            <a:r>
              <a:rPr lang="zh-CN" altLang="en-US" sz="2800" dirty="0"/>
              <a:t>树插入</a:t>
            </a:r>
            <a:r>
              <a:rPr lang="en-US" altLang="zh-CN" sz="2800" dirty="0"/>
              <a:t>15</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0" name="Text Box 8">
            <a:extLst>
              <a:ext uri="{FF2B5EF4-FFF2-40B4-BE49-F238E27FC236}">
                <a16:creationId xmlns:a16="http://schemas.microsoft.com/office/drawing/2014/main" id="{2576415A-CE31-4242-BF9F-A1DB82A0625A}"/>
              </a:ext>
            </a:extLst>
          </p:cNvPr>
          <p:cNvSpPr txBox="1">
            <a:spLocks noChangeArrowheads="1"/>
          </p:cNvSpPr>
          <p:nvPr/>
        </p:nvSpPr>
        <p:spPr bwMode="auto">
          <a:xfrm>
            <a:off x="2413522" y="3248003"/>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b</a:t>
            </a:r>
          </a:p>
        </p:txBody>
      </p:sp>
      <p:sp>
        <p:nvSpPr>
          <p:cNvPr id="81" name="Text Box 9">
            <a:extLst>
              <a:ext uri="{FF2B5EF4-FFF2-40B4-BE49-F238E27FC236}">
                <a16:creationId xmlns:a16="http://schemas.microsoft.com/office/drawing/2014/main" id="{553B63B6-3871-40C2-B7F9-465759580E33}"/>
              </a:ext>
            </a:extLst>
          </p:cNvPr>
          <p:cNvSpPr txBox="1">
            <a:spLocks noChangeArrowheads="1"/>
          </p:cNvSpPr>
          <p:nvPr/>
        </p:nvSpPr>
        <p:spPr bwMode="auto">
          <a:xfrm>
            <a:off x="1559447" y="4261063"/>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e</a:t>
            </a:r>
          </a:p>
        </p:txBody>
      </p:sp>
      <p:sp>
        <p:nvSpPr>
          <p:cNvPr id="82" name="Text Box 10">
            <a:extLst>
              <a:ext uri="{FF2B5EF4-FFF2-40B4-BE49-F238E27FC236}">
                <a16:creationId xmlns:a16="http://schemas.microsoft.com/office/drawing/2014/main" id="{6779FF42-E2FC-44E0-9563-F8FE8EF2F98B}"/>
              </a:ext>
            </a:extLst>
          </p:cNvPr>
          <p:cNvSpPr txBox="1">
            <a:spLocks noChangeArrowheads="1"/>
          </p:cNvSpPr>
          <p:nvPr/>
        </p:nvSpPr>
        <p:spPr bwMode="auto">
          <a:xfrm>
            <a:off x="2597672" y="4356606"/>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f</a:t>
            </a:r>
          </a:p>
        </p:txBody>
      </p:sp>
      <p:sp>
        <p:nvSpPr>
          <p:cNvPr id="83" name="Text Box 11">
            <a:extLst>
              <a:ext uri="{FF2B5EF4-FFF2-40B4-BE49-F238E27FC236}">
                <a16:creationId xmlns:a16="http://schemas.microsoft.com/office/drawing/2014/main" id="{2927CEA6-CB61-4526-975F-2F125C192EDD}"/>
              </a:ext>
            </a:extLst>
          </p:cNvPr>
          <p:cNvSpPr txBox="1">
            <a:spLocks noChangeArrowheads="1"/>
          </p:cNvSpPr>
          <p:nvPr/>
        </p:nvSpPr>
        <p:spPr bwMode="auto">
          <a:xfrm>
            <a:off x="4585010" y="4286660"/>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g</a:t>
            </a:r>
          </a:p>
        </p:txBody>
      </p:sp>
      <p:sp>
        <p:nvSpPr>
          <p:cNvPr id="84" name="Text Box 12">
            <a:extLst>
              <a:ext uri="{FF2B5EF4-FFF2-40B4-BE49-F238E27FC236}">
                <a16:creationId xmlns:a16="http://schemas.microsoft.com/office/drawing/2014/main" id="{B75D4CE2-7103-41DA-A248-199CE92B5610}"/>
              </a:ext>
            </a:extLst>
          </p:cNvPr>
          <p:cNvSpPr txBox="1">
            <a:spLocks noChangeArrowheads="1"/>
          </p:cNvSpPr>
          <p:nvPr/>
        </p:nvSpPr>
        <p:spPr bwMode="auto">
          <a:xfrm>
            <a:off x="5695832" y="4285091"/>
            <a:ext cx="337323"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h</a:t>
            </a:r>
          </a:p>
        </p:txBody>
      </p:sp>
      <p:sp>
        <p:nvSpPr>
          <p:cNvPr id="85" name="Text Box 13">
            <a:extLst>
              <a:ext uri="{FF2B5EF4-FFF2-40B4-BE49-F238E27FC236}">
                <a16:creationId xmlns:a16="http://schemas.microsoft.com/office/drawing/2014/main" id="{36405512-8B07-4F14-8D36-A257B439A237}"/>
              </a:ext>
            </a:extLst>
          </p:cNvPr>
          <p:cNvSpPr txBox="1">
            <a:spLocks noChangeArrowheads="1"/>
          </p:cNvSpPr>
          <p:nvPr/>
        </p:nvSpPr>
        <p:spPr bwMode="auto">
          <a:xfrm>
            <a:off x="9269400" y="4281792"/>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k</a:t>
            </a:r>
          </a:p>
        </p:txBody>
      </p:sp>
      <p:sp>
        <p:nvSpPr>
          <p:cNvPr id="86" name="Text Box 14">
            <a:extLst>
              <a:ext uri="{FF2B5EF4-FFF2-40B4-BE49-F238E27FC236}">
                <a16:creationId xmlns:a16="http://schemas.microsoft.com/office/drawing/2014/main" id="{927CE29C-12F3-4BAB-B499-E0FE3B489E3D}"/>
              </a:ext>
            </a:extLst>
          </p:cNvPr>
          <p:cNvSpPr txBox="1">
            <a:spLocks noChangeArrowheads="1"/>
          </p:cNvSpPr>
          <p:nvPr/>
        </p:nvSpPr>
        <p:spPr bwMode="auto">
          <a:xfrm>
            <a:off x="10493363" y="4308785"/>
            <a:ext cx="423051"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l</a:t>
            </a:r>
          </a:p>
        </p:txBody>
      </p:sp>
      <p:sp>
        <p:nvSpPr>
          <p:cNvPr id="149" name="Text Box 15">
            <a:extLst>
              <a:ext uri="{FF2B5EF4-FFF2-40B4-BE49-F238E27FC236}">
                <a16:creationId xmlns:a16="http://schemas.microsoft.com/office/drawing/2014/main" id="{519F856C-724D-447D-AB9B-7456CB294DC8}"/>
              </a:ext>
            </a:extLst>
          </p:cNvPr>
          <p:cNvSpPr txBox="1">
            <a:spLocks noChangeArrowheads="1"/>
          </p:cNvSpPr>
          <p:nvPr/>
        </p:nvSpPr>
        <p:spPr bwMode="auto">
          <a:xfrm>
            <a:off x="9696438" y="3281435"/>
            <a:ext cx="423051"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d</a:t>
            </a:r>
          </a:p>
        </p:txBody>
      </p:sp>
      <p:sp>
        <p:nvSpPr>
          <p:cNvPr id="150" name="Text Box 16">
            <a:extLst>
              <a:ext uri="{FF2B5EF4-FFF2-40B4-BE49-F238E27FC236}">
                <a16:creationId xmlns:a16="http://schemas.microsoft.com/office/drawing/2014/main" id="{2C711720-8E3E-4C94-A726-03BC4A459CDA}"/>
              </a:ext>
            </a:extLst>
          </p:cNvPr>
          <p:cNvSpPr txBox="1">
            <a:spLocks noChangeArrowheads="1"/>
          </p:cNvSpPr>
          <p:nvPr/>
        </p:nvSpPr>
        <p:spPr bwMode="auto">
          <a:xfrm>
            <a:off x="6923075" y="4292907"/>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err="1">
                <a:latin typeface="Lucida Fax" panose="02060602050505020204" pitchFamily="18" charset="0"/>
                <a:ea typeface="微软雅黑" panose="020B0503020204020204" pitchFamily="34" charset="-122"/>
                <a:cs typeface="Arial" pitchFamily="34" charset="0"/>
              </a:rPr>
              <a:t>i</a:t>
            </a:r>
            <a:endParaRPr lang="en-US" altLang="zh-CN" sz="1800" dirty="0">
              <a:latin typeface="Lucida Fax" panose="02060602050505020204" pitchFamily="18" charset="0"/>
              <a:ea typeface="微软雅黑" panose="020B0503020204020204" pitchFamily="34" charset="-122"/>
              <a:cs typeface="Arial" pitchFamily="34" charset="0"/>
            </a:endParaRPr>
          </a:p>
        </p:txBody>
      </p:sp>
      <p:sp>
        <p:nvSpPr>
          <p:cNvPr id="151" name="Text Box 17">
            <a:extLst>
              <a:ext uri="{FF2B5EF4-FFF2-40B4-BE49-F238E27FC236}">
                <a16:creationId xmlns:a16="http://schemas.microsoft.com/office/drawing/2014/main" id="{A7E6E6E0-41DB-44FF-8970-22232D1A9A28}"/>
              </a:ext>
            </a:extLst>
          </p:cNvPr>
          <p:cNvSpPr txBox="1">
            <a:spLocks noChangeArrowheads="1"/>
          </p:cNvSpPr>
          <p:nvPr/>
        </p:nvSpPr>
        <p:spPr bwMode="auto">
          <a:xfrm>
            <a:off x="8355000" y="4272265"/>
            <a:ext cx="423050"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j</a:t>
            </a:r>
          </a:p>
        </p:txBody>
      </p:sp>
      <p:sp>
        <p:nvSpPr>
          <p:cNvPr id="152" name="Text Box 18">
            <a:extLst>
              <a:ext uri="{FF2B5EF4-FFF2-40B4-BE49-F238E27FC236}">
                <a16:creationId xmlns:a16="http://schemas.microsoft.com/office/drawing/2014/main" id="{04EFA20C-D864-4195-8309-07972DA6142E}"/>
              </a:ext>
            </a:extLst>
          </p:cNvPr>
          <p:cNvSpPr txBox="1">
            <a:spLocks noChangeArrowheads="1"/>
          </p:cNvSpPr>
          <p:nvPr/>
        </p:nvSpPr>
        <p:spPr bwMode="auto">
          <a:xfrm>
            <a:off x="6386388" y="3246130"/>
            <a:ext cx="423051" cy="369332"/>
          </a:xfrm>
          <a:prstGeom prst="rect">
            <a:avLst/>
          </a:prstGeom>
          <a:noFill/>
          <a:ln w="9525">
            <a:noFill/>
            <a:miter lim="800000"/>
            <a:headEnd/>
            <a:tailEnd/>
          </a:ln>
        </p:spPr>
        <p:txBody>
          <a:bodyPr wrap="square">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c</a:t>
            </a:r>
          </a:p>
        </p:txBody>
      </p:sp>
      <p:grpSp>
        <p:nvGrpSpPr>
          <p:cNvPr id="153" name="组合 45">
            <a:extLst>
              <a:ext uri="{FF2B5EF4-FFF2-40B4-BE49-F238E27FC236}">
                <a16:creationId xmlns:a16="http://schemas.microsoft.com/office/drawing/2014/main" id="{9F2267EC-9091-4A2C-913C-43B338DA4922}"/>
              </a:ext>
            </a:extLst>
          </p:cNvPr>
          <p:cNvGrpSpPr>
            <a:grpSpLocks/>
          </p:cNvGrpSpPr>
          <p:nvPr/>
        </p:nvGrpSpPr>
        <p:grpSpPr bwMode="auto">
          <a:xfrm>
            <a:off x="2638822" y="4782657"/>
            <a:ext cx="339186" cy="71455"/>
            <a:chOff x="1042988" y="4456113"/>
            <a:chExt cx="288925" cy="71437"/>
          </a:xfrm>
        </p:grpSpPr>
        <p:sp>
          <p:nvSpPr>
            <p:cNvPr id="154" name="Line 19">
              <a:extLst>
                <a:ext uri="{FF2B5EF4-FFF2-40B4-BE49-F238E27FC236}">
                  <a16:creationId xmlns:a16="http://schemas.microsoft.com/office/drawing/2014/main" id="{4F93CC69-34A6-4C73-8287-1EA36A67C52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55" name="Line 20">
              <a:extLst>
                <a:ext uri="{FF2B5EF4-FFF2-40B4-BE49-F238E27FC236}">
                  <a16:creationId xmlns:a16="http://schemas.microsoft.com/office/drawing/2014/main" id="{CB038C54-2022-4667-A93B-D3FCEAD176E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6" name="组合 46">
            <a:extLst>
              <a:ext uri="{FF2B5EF4-FFF2-40B4-BE49-F238E27FC236}">
                <a16:creationId xmlns:a16="http://schemas.microsoft.com/office/drawing/2014/main" id="{6E9C61B9-E680-44CD-82A0-0B95BEEE1719}"/>
              </a:ext>
            </a:extLst>
          </p:cNvPr>
          <p:cNvGrpSpPr>
            <a:grpSpLocks/>
          </p:cNvGrpSpPr>
          <p:nvPr/>
        </p:nvGrpSpPr>
        <p:grpSpPr bwMode="auto">
          <a:xfrm>
            <a:off x="3942515" y="4803470"/>
            <a:ext cx="339186" cy="71455"/>
            <a:chOff x="1042988" y="4456113"/>
            <a:chExt cx="288925" cy="71437"/>
          </a:xfrm>
        </p:grpSpPr>
        <p:sp>
          <p:nvSpPr>
            <p:cNvPr id="157" name="Line 19">
              <a:extLst>
                <a:ext uri="{FF2B5EF4-FFF2-40B4-BE49-F238E27FC236}">
                  <a16:creationId xmlns:a16="http://schemas.microsoft.com/office/drawing/2014/main" id="{BFAD5B9B-8D1C-4E2B-BE4C-6E7EB928C844}"/>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58" name="Line 20">
              <a:extLst>
                <a:ext uri="{FF2B5EF4-FFF2-40B4-BE49-F238E27FC236}">
                  <a16:creationId xmlns:a16="http://schemas.microsoft.com/office/drawing/2014/main" id="{EE2D11A8-DC89-4168-A6EC-96AAE70EEFA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59" name="组合 49">
            <a:extLst>
              <a:ext uri="{FF2B5EF4-FFF2-40B4-BE49-F238E27FC236}">
                <a16:creationId xmlns:a16="http://schemas.microsoft.com/office/drawing/2014/main" id="{0A5F5C22-8F51-4E53-B979-4DC0B2826F97}"/>
              </a:ext>
            </a:extLst>
          </p:cNvPr>
          <p:cNvGrpSpPr>
            <a:grpSpLocks/>
          </p:cNvGrpSpPr>
          <p:nvPr/>
        </p:nvGrpSpPr>
        <p:grpSpPr bwMode="auto">
          <a:xfrm>
            <a:off x="5212522" y="4798216"/>
            <a:ext cx="339186" cy="71455"/>
            <a:chOff x="1042988" y="4456113"/>
            <a:chExt cx="288925" cy="71437"/>
          </a:xfrm>
        </p:grpSpPr>
        <p:sp>
          <p:nvSpPr>
            <p:cNvPr id="160" name="Line 19">
              <a:extLst>
                <a:ext uri="{FF2B5EF4-FFF2-40B4-BE49-F238E27FC236}">
                  <a16:creationId xmlns:a16="http://schemas.microsoft.com/office/drawing/2014/main" id="{94D77D05-A3FF-43D8-B90A-A4E467E6BD56}"/>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1" name="Line 20">
              <a:extLst>
                <a:ext uri="{FF2B5EF4-FFF2-40B4-BE49-F238E27FC236}">
                  <a16:creationId xmlns:a16="http://schemas.microsoft.com/office/drawing/2014/main" id="{E7FC0E02-AFDE-4012-BF15-D22D318F523D}"/>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62" name="组合 52">
            <a:extLst>
              <a:ext uri="{FF2B5EF4-FFF2-40B4-BE49-F238E27FC236}">
                <a16:creationId xmlns:a16="http://schemas.microsoft.com/office/drawing/2014/main" id="{D73CE484-A977-499B-8DE5-2305F2E240F1}"/>
              </a:ext>
            </a:extLst>
          </p:cNvPr>
          <p:cNvGrpSpPr>
            <a:grpSpLocks/>
          </p:cNvGrpSpPr>
          <p:nvPr/>
        </p:nvGrpSpPr>
        <p:grpSpPr bwMode="auto">
          <a:xfrm>
            <a:off x="6567975" y="4790184"/>
            <a:ext cx="339186" cy="71454"/>
            <a:chOff x="1042988" y="4456113"/>
            <a:chExt cx="288925" cy="71437"/>
          </a:xfrm>
        </p:grpSpPr>
        <p:sp>
          <p:nvSpPr>
            <p:cNvPr id="163" name="Line 19">
              <a:extLst>
                <a:ext uri="{FF2B5EF4-FFF2-40B4-BE49-F238E27FC236}">
                  <a16:creationId xmlns:a16="http://schemas.microsoft.com/office/drawing/2014/main" id="{BAC23026-29DA-4E00-9ED7-B6AF4F880B7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4" name="Line 20">
              <a:extLst>
                <a:ext uri="{FF2B5EF4-FFF2-40B4-BE49-F238E27FC236}">
                  <a16:creationId xmlns:a16="http://schemas.microsoft.com/office/drawing/2014/main" id="{4254896A-5DB6-44A0-A4F1-58A9931B8AAB}"/>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65" name="组合 55">
            <a:extLst>
              <a:ext uri="{FF2B5EF4-FFF2-40B4-BE49-F238E27FC236}">
                <a16:creationId xmlns:a16="http://schemas.microsoft.com/office/drawing/2014/main" id="{6F7656DE-981B-438D-80F0-E9BFC8511C41}"/>
              </a:ext>
            </a:extLst>
          </p:cNvPr>
          <p:cNvGrpSpPr>
            <a:grpSpLocks/>
          </p:cNvGrpSpPr>
          <p:nvPr/>
        </p:nvGrpSpPr>
        <p:grpSpPr bwMode="auto">
          <a:xfrm>
            <a:off x="7851693" y="4825911"/>
            <a:ext cx="339186" cy="71454"/>
            <a:chOff x="1042988" y="4456113"/>
            <a:chExt cx="288925" cy="71437"/>
          </a:xfrm>
        </p:grpSpPr>
        <p:sp>
          <p:nvSpPr>
            <p:cNvPr id="166" name="Line 19">
              <a:extLst>
                <a:ext uri="{FF2B5EF4-FFF2-40B4-BE49-F238E27FC236}">
                  <a16:creationId xmlns:a16="http://schemas.microsoft.com/office/drawing/2014/main" id="{F2486DFD-F8C8-4318-B987-D6C6920CB6C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67" name="Line 20">
              <a:extLst>
                <a:ext uri="{FF2B5EF4-FFF2-40B4-BE49-F238E27FC236}">
                  <a16:creationId xmlns:a16="http://schemas.microsoft.com/office/drawing/2014/main" id="{BF19383F-83EE-43F1-B77B-A343EEF23AA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68" name="组合 58">
            <a:extLst>
              <a:ext uri="{FF2B5EF4-FFF2-40B4-BE49-F238E27FC236}">
                <a16:creationId xmlns:a16="http://schemas.microsoft.com/office/drawing/2014/main" id="{3D5C84F1-83FE-4D2C-B520-795A14C437A3}"/>
              </a:ext>
            </a:extLst>
          </p:cNvPr>
          <p:cNvGrpSpPr>
            <a:grpSpLocks/>
          </p:cNvGrpSpPr>
          <p:nvPr/>
        </p:nvGrpSpPr>
        <p:grpSpPr bwMode="auto">
          <a:xfrm>
            <a:off x="9098771" y="4804259"/>
            <a:ext cx="339186" cy="71455"/>
            <a:chOff x="1042988" y="4456113"/>
            <a:chExt cx="288925" cy="71437"/>
          </a:xfrm>
        </p:grpSpPr>
        <p:sp>
          <p:nvSpPr>
            <p:cNvPr id="169" name="Line 19">
              <a:extLst>
                <a:ext uri="{FF2B5EF4-FFF2-40B4-BE49-F238E27FC236}">
                  <a16:creationId xmlns:a16="http://schemas.microsoft.com/office/drawing/2014/main" id="{BDEF947E-57F2-45A0-AFCC-3188DC6E610D}"/>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70" name="Line 20">
              <a:extLst>
                <a:ext uri="{FF2B5EF4-FFF2-40B4-BE49-F238E27FC236}">
                  <a16:creationId xmlns:a16="http://schemas.microsoft.com/office/drawing/2014/main" id="{EF5C64A7-AA2C-4EE0-9534-4A8DB66A1198}"/>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84" name="组合 61">
            <a:extLst>
              <a:ext uri="{FF2B5EF4-FFF2-40B4-BE49-F238E27FC236}">
                <a16:creationId xmlns:a16="http://schemas.microsoft.com/office/drawing/2014/main" id="{6EB1F74B-D1F9-4C8D-9FD0-19EEA4AF19EA}"/>
              </a:ext>
            </a:extLst>
          </p:cNvPr>
          <p:cNvGrpSpPr>
            <a:grpSpLocks/>
          </p:cNvGrpSpPr>
          <p:nvPr/>
        </p:nvGrpSpPr>
        <p:grpSpPr bwMode="auto">
          <a:xfrm>
            <a:off x="10367380" y="4802671"/>
            <a:ext cx="339186" cy="71455"/>
            <a:chOff x="1042988" y="4456113"/>
            <a:chExt cx="288925" cy="71437"/>
          </a:xfrm>
        </p:grpSpPr>
        <p:sp>
          <p:nvSpPr>
            <p:cNvPr id="185" name="Line 19">
              <a:extLst>
                <a:ext uri="{FF2B5EF4-FFF2-40B4-BE49-F238E27FC236}">
                  <a16:creationId xmlns:a16="http://schemas.microsoft.com/office/drawing/2014/main" id="{2FBE8CA2-3445-4692-BE0E-EF2B37D12664}"/>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6" name="Line 20">
              <a:extLst>
                <a:ext uri="{FF2B5EF4-FFF2-40B4-BE49-F238E27FC236}">
                  <a16:creationId xmlns:a16="http://schemas.microsoft.com/office/drawing/2014/main" id="{CB6E32DC-B81E-4ED5-9531-181DFCE359F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cxnSp>
        <p:nvCxnSpPr>
          <p:cNvPr id="187" name="直接连接符 186">
            <a:extLst>
              <a:ext uri="{FF2B5EF4-FFF2-40B4-BE49-F238E27FC236}">
                <a16:creationId xmlns:a16="http://schemas.microsoft.com/office/drawing/2014/main" id="{C1E0BAED-1A6B-4EDD-BD53-D022E6960C3D}"/>
              </a:ext>
            </a:extLst>
          </p:cNvPr>
          <p:cNvCxnSpPr>
            <a:stCxn id="219" idx="2"/>
            <a:endCxn id="207" idx="0"/>
          </p:cNvCxnSpPr>
          <p:nvPr/>
        </p:nvCxnSpPr>
        <p:spPr>
          <a:xfrm flipH="1">
            <a:off x="1879697" y="3960665"/>
            <a:ext cx="556121" cy="69258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D60CAFA9-6B2E-4BB9-B284-153EF48E9AEE}"/>
              </a:ext>
            </a:extLst>
          </p:cNvPr>
          <p:cNvCxnSpPr>
            <a:stCxn id="208" idx="2"/>
            <a:endCxn id="206" idx="0"/>
          </p:cNvCxnSpPr>
          <p:nvPr/>
        </p:nvCxnSpPr>
        <p:spPr>
          <a:xfrm>
            <a:off x="2685764" y="3962254"/>
            <a:ext cx="763202" cy="69167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5C814095-4338-402C-8686-F58A526F5F21}"/>
              </a:ext>
            </a:extLst>
          </p:cNvPr>
          <p:cNvCxnSpPr>
            <a:endCxn id="205" idx="0"/>
          </p:cNvCxnSpPr>
          <p:nvPr/>
        </p:nvCxnSpPr>
        <p:spPr>
          <a:xfrm>
            <a:off x="3020722" y="3965430"/>
            <a:ext cx="1721453" cy="688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33764F88-AA38-4335-9F57-A18186EB5D0D}"/>
              </a:ext>
            </a:extLst>
          </p:cNvPr>
          <p:cNvCxnSpPr>
            <a:endCxn id="204" idx="0"/>
          </p:cNvCxnSpPr>
          <p:nvPr/>
        </p:nvCxnSpPr>
        <p:spPr>
          <a:xfrm flipH="1">
            <a:off x="6065891" y="3956070"/>
            <a:ext cx="486000" cy="7113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3C81CB16-49D7-4135-8DFE-5062F8572EE5}"/>
              </a:ext>
            </a:extLst>
          </p:cNvPr>
          <p:cNvCxnSpPr>
            <a:stCxn id="193" idx="2"/>
            <a:endCxn id="203" idx="0"/>
          </p:cNvCxnSpPr>
          <p:nvPr/>
        </p:nvCxnSpPr>
        <p:spPr>
          <a:xfrm>
            <a:off x="6866476" y="3957577"/>
            <a:ext cx="486000" cy="71444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83C6AB4A-5A2E-487A-9895-8DEEA4725AC1}"/>
              </a:ext>
            </a:extLst>
          </p:cNvPr>
          <p:cNvCxnSpPr>
            <a:endCxn id="202" idx="0"/>
          </p:cNvCxnSpPr>
          <p:nvPr/>
        </p:nvCxnSpPr>
        <p:spPr>
          <a:xfrm>
            <a:off x="7300291" y="3937284"/>
            <a:ext cx="1319263" cy="7510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TextBox 82">
            <a:extLst>
              <a:ext uri="{FF2B5EF4-FFF2-40B4-BE49-F238E27FC236}">
                <a16:creationId xmlns:a16="http://schemas.microsoft.com/office/drawing/2014/main" id="{6F43ECCA-36DA-4303-8F9D-3E6B2E2F9FD2}"/>
              </a:ext>
            </a:extLst>
          </p:cNvPr>
          <p:cNvSpPr txBox="1">
            <a:spLocks noChangeArrowheads="1"/>
          </p:cNvSpPr>
          <p:nvPr/>
        </p:nvSpPr>
        <p:spPr bwMode="auto">
          <a:xfrm>
            <a:off x="6380476" y="3649800"/>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50 60 70</a:t>
            </a:r>
            <a:endParaRPr lang="zh-CN" altLang="en-US" sz="1400" dirty="0">
              <a:latin typeface="Lucida Fax" panose="02060602050505020204" pitchFamily="18" charset="0"/>
              <a:ea typeface="微软雅黑" pitchFamily="34" charset="-122"/>
              <a:cs typeface="Arial" pitchFamily="34" charset="0"/>
            </a:endParaRPr>
          </a:p>
        </p:txBody>
      </p:sp>
      <p:cxnSp>
        <p:nvCxnSpPr>
          <p:cNvPr id="194" name="直接连接符 193">
            <a:extLst>
              <a:ext uri="{FF2B5EF4-FFF2-40B4-BE49-F238E27FC236}">
                <a16:creationId xmlns:a16="http://schemas.microsoft.com/office/drawing/2014/main" id="{E23C31D0-3078-4C49-B421-F5D4E22D9765}"/>
              </a:ext>
            </a:extLst>
          </p:cNvPr>
          <p:cNvCxnSpPr>
            <a:endCxn id="200" idx="0"/>
          </p:cNvCxnSpPr>
          <p:nvPr/>
        </p:nvCxnSpPr>
        <p:spPr>
          <a:xfrm>
            <a:off x="9692450" y="3937284"/>
            <a:ext cx="205284" cy="76032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145B4218-C57D-4753-AA3D-4AF59229AF06}"/>
              </a:ext>
            </a:extLst>
          </p:cNvPr>
          <p:cNvCxnSpPr>
            <a:stCxn id="199" idx="2"/>
            <a:endCxn id="201" idx="0"/>
          </p:cNvCxnSpPr>
          <p:nvPr/>
        </p:nvCxnSpPr>
        <p:spPr>
          <a:xfrm>
            <a:off x="9918535" y="3957577"/>
            <a:ext cx="1307295" cy="7400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3389346-A807-4211-9A2A-3EB9837597A2}"/>
              </a:ext>
            </a:extLst>
          </p:cNvPr>
          <p:cNvCxnSpPr>
            <a:endCxn id="208" idx="0"/>
          </p:cNvCxnSpPr>
          <p:nvPr/>
        </p:nvCxnSpPr>
        <p:spPr>
          <a:xfrm flipH="1">
            <a:off x="2685764" y="2539025"/>
            <a:ext cx="3193418" cy="11154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2A34F233-90A1-4488-8DBF-3FCCB5FB3F53}"/>
              </a:ext>
            </a:extLst>
          </p:cNvPr>
          <p:cNvCxnSpPr>
            <a:stCxn id="228" idx="2"/>
            <a:endCxn id="193" idx="0"/>
          </p:cNvCxnSpPr>
          <p:nvPr/>
        </p:nvCxnSpPr>
        <p:spPr>
          <a:xfrm>
            <a:off x="6164995" y="2539025"/>
            <a:ext cx="701481" cy="11107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6DECA86E-87B8-4057-85F8-1F437AC1D405}"/>
              </a:ext>
            </a:extLst>
          </p:cNvPr>
          <p:cNvCxnSpPr>
            <a:endCxn id="199" idx="0"/>
          </p:cNvCxnSpPr>
          <p:nvPr/>
        </p:nvCxnSpPr>
        <p:spPr>
          <a:xfrm>
            <a:off x="6455246" y="2539025"/>
            <a:ext cx="3463289" cy="11107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TextBox 82">
            <a:extLst>
              <a:ext uri="{FF2B5EF4-FFF2-40B4-BE49-F238E27FC236}">
                <a16:creationId xmlns:a16="http://schemas.microsoft.com/office/drawing/2014/main" id="{E0DF37E7-B58A-4D12-9661-4F65812C1F32}"/>
              </a:ext>
            </a:extLst>
          </p:cNvPr>
          <p:cNvSpPr txBox="1">
            <a:spLocks noChangeArrowheads="1"/>
          </p:cNvSpPr>
          <p:nvPr/>
        </p:nvSpPr>
        <p:spPr bwMode="auto">
          <a:xfrm>
            <a:off x="9432535" y="3649800"/>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80 90</a:t>
            </a:r>
            <a:endParaRPr lang="zh-CN" altLang="en-US" sz="1400" dirty="0">
              <a:latin typeface="Lucida Fax" panose="02060602050505020204" pitchFamily="18" charset="0"/>
              <a:ea typeface="微软雅黑" pitchFamily="34" charset="-122"/>
              <a:cs typeface="Arial" pitchFamily="34" charset="0"/>
            </a:endParaRPr>
          </a:p>
        </p:txBody>
      </p:sp>
      <p:sp>
        <p:nvSpPr>
          <p:cNvPr id="200" name="TextBox 82">
            <a:extLst>
              <a:ext uri="{FF2B5EF4-FFF2-40B4-BE49-F238E27FC236}">
                <a16:creationId xmlns:a16="http://schemas.microsoft.com/office/drawing/2014/main" id="{7BDEBFE3-EA86-4528-B197-D7167C95BD9D}"/>
              </a:ext>
            </a:extLst>
          </p:cNvPr>
          <p:cNvSpPr txBox="1">
            <a:spLocks noChangeArrowheads="1"/>
          </p:cNvSpPr>
          <p:nvPr/>
        </p:nvSpPr>
        <p:spPr bwMode="auto">
          <a:xfrm>
            <a:off x="9411734" y="4697604"/>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75 80 </a:t>
            </a:r>
            <a:endParaRPr lang="zh-CN" altLang="en-US" sz="1400" dirty="0">
              <a:latin typeface="Lucida Fax" panose="02060602050505020204" pitchFamily="18" charset="0"/>
              <a:ea typeface="微软雅黑" pitchFamily="34" charset="-122"/>
              <a:cs typeface="Arial" pitchFamily="34" charset="0"/>
            </a:endParaRPr>
          </a:p>
        </p:txBody>
      </p:sp>
      <p:sp>
        <p:nvSpPr>
          <p:cNvPr id="201" name="TextBox 82">
            <a:extLst>
              <a:ext uri="{FF2B5EF4-FFF2-40B4-BE49-F238E27FC236}">
                <a16:creationId xmlns:a16="http://schemas.microsoft.com/office/drawing/2014/main" id="{7D0878BE-EA92-4773-A217-4AF2DE05AAB9}"/>
              </a:ext>
            </a:extLst>
          </p:cNvPr>
          <p:cNvSpPr txBox="1">
            <a:spLocks noChangeArrowheads="1"/>
          </p:cNvSpPr>
          <p:nvPr/>
        </p:nvSpPr>
        <p:spPr bwMode="auto">
          <a:xfrm>
            <a:off x="10739830" y="4697604"/>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85 90</a:t>
            </a:r>
            <a:endParaRPr lang="zh-CN" altLang="en-US" sz="1400" dirty="0">
              <a:latin typeface="Lucida Fax" panose="02060602050505020204" pitchFamily="18" charset="0"/>
              <a:ea typeface="微软雅黑" pitchFamily="34" charset="-122"/>
              <a:cs typeface="Arial" pitchFamily="34" charset="0"/>
            </a:endParaRPr>
          </a:p>
        </p:txBody>
      </p:sp>
      <p:sp>
        <p:nvSpPr>
          <p:cNvPr id="202" name="TextBox 82">
            <a:extLst>
              <a:ext uri="{FF2B5EF4-FFF2-40B4-BE49-F238E27FC236}">
                <a16:creationId xmlns:a16="http://schemas.microsoft.com/office/drawing/2014/main" id="{060DF694-F5FC-4022-8946-B6D78BD03B91}"/>
              </a:ext>
            </a:extLst>
          </p:cNvPr>
          <p:cNvSpPr txBox="1">
            <a:spLocks noChangeArrowheads="1"/>
          </p:cNvSpPr>
          <p:nvPr/>
        </p:nvSpPr>
        <p:spPr bwMode="auto">
          <a:xfrm>
            <a:off x="8133554" y="4688346"/>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65 70</a:t>
            </a:r>
            <a:endParaRPr lang="zh-CN" altLang="en-US" sz="1400" dirty="0">
              <a:latin typeface="Lucida Fax" panose="02060602050505020204" pitchFamily="18" charset="0"/>
              <a:ea typeface="微软雅黑" pitchFamily="34" charset="-122"/>
              <a:cs typeface="Arial" pitchFamily="34" charset="0"/>
            </a:endParaRPr>
          </a:p>
        </p:txBody>
      </p:sp>
      <p:sp>
        <p:nvSpPr>
          <p:cNvPr id="203" name="TextBox 82">
            <a:extLst>
              <a:ext uri="{FF2B5EF4-FFF2-40B4-BE49-F238E27FC236}">
                <a16:creationId xmlns:a16="http://schemas.microsoft.com/office/drawing/2014/main" id="{387BF4D5-299E-4744-AEFA-08B194306044}"/>
              </a:ext>
            </a:extLst>
          </p:cNvPr>
          <p:cNvSpPr txBox="1">
            <a:spLocks noChangeArrowheads="1"/>
          </p:cNvSpPr>
          <p:nvPr/>
        </p:nvSpPr>
        <p:spPr bwMode="auto">
          <a:xfrm>
            <a:off x="6866476" y="4672023"/>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55 60</a:t>
            </a:r>
            <a:endParaRPr lang="zh-CN" altLang="en-US" sz="1400" dirty="0">
              <a:latin typeface="Lucida Fax" panose="02060602050505020204" pitchFamily="18" charset="0"/>
              <a:ea typeface="微软雅黑" pitchFamily="34" charset="-122"/>
              <a:cs typeface="Arial" pitchFamily="34" charset="0"/>
            </a:endParaRPr>
          </a:p>
        </p:txBody>
      </p:sp>
      <p:sp>
        <p:nvSpPr>
          <p:cNvPr id="204" name="TextBox 82">
            <a:extLst>
              <a:ext uri="{FF2B5EF4-FFF2-40B4-BE49-F238E27FC236}">
                <a16:creationId xmlns:a16="http://schemas.microsoft.com/office/drawing/2014/main" id="{AD07BC59-D7D3-4191-B9BC-6E8E67BC870C}"/>
              </a:ext>
            </a:extLst>
          </p:cNvPr>
          <p:cNvSpPr txBox="1">
            <a:spLocks noChangeArrowheads="1"/>
          </p:cNvSpPr>
          <p:nvPr/>
        </p:nvSpPr>
        <p:spPr bwMode="auto">
          <a:xfrm>
            <a:off x="5579891" y="4667379"/>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a:latin typeface="Lucida Fax" panose="02060602050505020204" pitchFamily="18" charset="0"/>
                <a:ea typeface="微软雅黑" pitchFamily="34" charset="-122"/>
                <a:cs typeface="Arial" pitchFamily="34" charset="0"/>
              </a:rPr>
              <a:t>48 </a:t>
            </a:r>
            <a:r>
              <a:rPr lang="en-US" altLang="zh-CN" sz="1400" dirty="0">
                <a:latin typeface="Lucida Fax" panose="02060602050505020204" pitchFamily="18" charset="0"/>
                <a:ea typeface="微软雅黑" pitchFamily="34" charset="-122"/>
                <a:cs typeface="Arial" pitchFamily="34" charset="0"/>
              </a:rPr>
              <a:t>50</a:t>
            </a:r>
            <a:endParaRPr lang="zh-CN" altLang="en-US" sz="1400" dirty="0">
              <a:latin typeface="Lucida Fax" panose="02060602050505020204" pitchFamily="18" charset="0"/>
              <a:ea typeface="微软雅黑" pitchFamily="34" charset="-122"/>
              <a:cs typeface="Arial" pitchFamily="34" charset="0"/>
            </a:endParaRPr>
          </a:p>
        </p:txBody>
      </p:sp>
      <p:sp>
        <p:nvSpPr>
          <p:cNvPr id="205" name="TextBox 82">
            <a:extLst>
              <a:ext uri="{FF2B5EF4-FFF2-40B4-BE49-F238E27FC236}">
                <a16:creationId xmlns:a16="http://schemas.microsoft.com/office/drawing/2014/main" id="{512E32D9-8BB8-480E-81B2-695D786A2B25}"/>
              </a:ext>
            </a:extLst>
          </p:cNvPr>
          <p:cNvSpPr txBox="1">
            <a:spLocks noChangeArrowheads="1"/>
          </p:cNvSpPr>
          <p:nvPr/>
        </p:nvSpPr>
        <p:spPr bwMode="auto">
          <a:xfrm>
            <a:off x="4256175" y="4653930"/>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35 40</a:t>
            </a:r>
            <a:endParaRPr lang="zh-CN" altLang="en-US" sz="1400" dirty="0">
              <a:latin typeface="Lucida Fax" panose="02060602050505020204" pitchFamily="18" charset="0"/>
              <a:ea typeface="微软雅黑" pitchFamily="34" charset="-122"/>
              <a:cs typeface="Arial" pitchFamily="34" charset="0"/>
            </a:endParaRPr>
          </a:p>
        </p:txBody>
      </p:sp>
      <p:sp>
        <p:nvSpPr>
          <p:cNvPr id="206" name="TextBox 82">
            <a:extLst>
              <a:ext uri="{FF2B5EF4-FFF2-40B4-BE49-F238E27FC236}">
                <a16:creationId xmlns:a16="http://schemas.microsoft.com/office/drawing/2014/main" id="{AA601F2A-355E-4609-B0EC-3C9C74AF2DFB}"/>
              </a:ext>
            </a:extLst>
          </p:cNvPr>
          <p:cNvSpPr txBox="1">
            <a:spLocks noChangeArrowheads="1"/>
          </p:cNvSpPr>
          <p:nvPr/>
        </p:nvSpPr>
        <p:spPr bwMode="auto">
          <a:xfrm>
            <a:off x="2962966" y="4653930"/>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25 30</a:t>
            </a:r>
            <a:endParaRPr lang="zh-CN" altLang="en-US" sz="1400" dirty="0">
              <a:latin typeface="Lucida Fax" panose="02060602050505020204" pitchFamily="18" charset="0"/>
              <a:ea typeface="微软雅黑" pitchFamily="34" charset="-122"/>
              <a:cs typeface="Arial" pitchFamily="34" charset="0"/>
            </a:endParaRPr>
          </a:p>
        </p:txBody>
      </p:sp>
      <p:sp>
        <p:nvSpPr>
          <p:cNvPr id="207" name="TextBox 82">
            <a:extLst>
              <a:ext uri="{FF2B5EF4-FFF2-40B4-BE49-F238E27FC236}">
                <a16:creationId xmlns:a16="http://schemas.microsoft.com/office/drawing/2014/main" id="{B896DEEA-400C-4BC1-BF7B-F5B3872C0C64}"/>
              </a:ext>
            </a:extLst>
          </p:cNvPr>
          <p:cNvSpPr txBox="1">
            <a:spLocks noChangeArrowheads="1"/>
          </p:cNvSpPr>
          <p:nvPr/>
        </p:nvSpPr>
        <p:spPr bwMode="auto">
          <a:xfrm>
            <a:off x="1417509" y="4653246"/>
            <a:ext cx="924375"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sp>
        <p:nvSpPr>
          <p:cNvPr id="208" name="TextBox 82">
            <a:extLst>
              <a:ext uri="{FF2B5EF4-FFF2-40B4-BE49-F238E27FC236}">
                <a16:creationId xmlns:a16="http://schemas.microsoft.com/office/drawing/2014/main" id="{674CD4B6-BBBC-4C61-818F-D567E460D70B}"/>
              </a:ext>
            </a:extLst>
          </p:cNvPr>
          <p:cNvSpPr txBox="1">
            <a:spLocks noChangeArrowheads="1"/>
          </p:cNvSpPr>
          <p:nvPr/>
        </p:nvSpPr>
        <p:spPr bwMode="auto">
          <a:xfrm>
            <a:off x="2224508" y="3654477"/>
            <a:ext cx="922511" cy="307777"/>
          </a:xfrm>
          <a:prstGeom prst="rect">
            <a:avLst/>
          </a:prstGeom>
          <a:noFill/>
          <a:ln w="28575">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sp>
        <p:nvSpPr>
          <p:cNvPr id="209" name="TextBox 64">
            <a:extLst>
              <a:ext uri="{FF2B5EF4-FFF2-40B4-BE49-F238E27FC236}">
                <a16:creationId xmlns:a16="http://schemas.microsoft.com/office/drawing/2014/main" id="{99E3B0D0-297A-4085-88F9-6CD25187D8E7}"/>
              </a:ext>
            </a:extLst>
          </p:cNvPr>
          <p:cNvSpPr txBox="1">
            <a:spLocks noChangeArrowheads="1"/>
          </p:cNvSpPr>
          <p:nvPr/>
        </p:nvSpPr>
        <p:spPr bwMode="auto">
          <a:xfrm>
            <a:off x="1607673" y="5224878"/>
            <a:ext cx="596371" cy="307777"/>
          </a:xfrm>
          <a:prstGeom prst="rect">
            <a:avLst/>
          </a:prstGeom>
          <a:noFill/>
          <a:ln w="9525">
            <a:noFill/>
            <a:miter lim="800000"/>
            <a:headEnd/>
            <a:tailEnd/>
          </a:ln>
        </p:spPr>
        <p:txBody>
          <a:bodyPr wrap="square">
            <a:spAutoFit/>
          </a:bodyPr>
          <a:lstStyle/>
          <a:p>
            <a:pPr>
              <a:spcBef>
                <a:spcPts val="600"/>
              </a:spcBef>
            </a:pPr>
            <a:r>
              <a:rPr lang="en-US" altLang="zh-CN" sz="1400" dirty="0">
                <a:solidFill>
                  <a:srgbClr val="FF0000"/>
                </a:solidFill>
                <a:latin typeface="Lucida Fax" panose="02060602050505020204" pitchFamily="18" charset="0"/>
                <a:ea typeface="微软雅黑" pitchFamily="34" charset="-122"/>
                <a:cs typeface="Arial" pitchFamily="34" charset="0"/>
              </a:rPr>
              <a:t>15</a:t>
            </a:r>
            <a:endParaRPr lang="zh-CN" altLang="en-US" sz="1400" dirty="0">
              <a:solidFill>
                <a:srgbClr val="FF0000"/>
              </a:solidFill>
              <a:latin typeface="Lucida Fax" panose="02060602050505020204" pitchFamily="18" charset="0"/>
              <a:ea typeface="微软雅黑" pitchFamily="34" charset="-122"/>
              <a:cs typeface="Arial" pitchFamily="34" charset="0"/>
            </a:endParaRPr>
          </a:p>
        </p:txBody>
      </p:sp>
      <p:sp>
        <p:nvSpPr>
          <p:cNvPr id="210" name="TextBox 65">
            <a:extLst>
              <a:ext uri="{FF2B5EF4-FFF2-40B4-BE49-F238E27FC236}">
                <a16:creationId xmlns:a16="http://schemas.microsoft.com/office/drawing/2014/main" id="{D9F0797A-2282-4DCE-82A1-B4E33FB99792}"/>
              </a:ext>
            </a:extLst>
          </p:cNvPr>
          <p:cNvSpPr txBox="1">
            <a:spLocks noChangeArrowheads="1"/>
          </p:cNvSpPr>
          <p:nvPr/>
        </p:nvSpPr>
        <p:spPr bwMode="auto">
          <a:xfrm>
            <a:off x="1486694" y="4653246"/>
            <a:ext cx="972000" cy="307777"/>
          </a:xfrm>
          <a:prstGeom prst="rect">
            <a:avLst/>
          </a:prstGeom>
          <a:noFill/>
          <a:ln w="9525">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5 10 </a:t>
            </a:r>
            <a:endParaRPr lang="zh-CN" altLang="en-US" sz="1400" dirty="0">
              <a:latin typeface="Lucida Fax" panose="02060602050505020204" pitchFamily="18" charset="0"/>
              <a:ea typeface="微软雅黑" pitchFamily="34" charset="-122"/>
              <a:cs typeface="Arial" pitchFamily="34" charset="0"/>
            </a:endParaRPr>
          </a:p>
        </p:txBody>
      </p:sp>
      <p:sp>
        <p:nvSpPr>
          <p:cNvPr id="211" name="TextBox 138">
            <a:extLst>
              <a:ext uri="{FF2B5EF4-FFF2-40B4-BE49-F238E27FC236}">
                <a16:creationId xmlns:a16="http://schemas.microsoft.com/office/drawing/2014/main" id="{59CEE00A-DF81-4B96-9A4A-5FB18F00E006}"/>
              </a:ext>
            </a:extLst>
          </p:cNvPr>
          <p:cNvSpPr txBox="1">
            <a:spLocks noChangeArrowheads="1"/>
          </p:cNvSpPr>
          <p:nvPr/>
        </p:nvSpPr>
        <p:spPr bwMode="auto">
          <a:xfrm>
            <a:off x="1919487" y="4656422"/>
            <a:ext cx="445414" cy="307777"/>
          </a:xfrm>
          <a:prstGeom prst="rect">
            <a:avLst/>
          </a:prstGeom>
          <a:noFill/>
          <a:ln w="9525">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20</a:t>
            </a:r>
            <a:endParaRPr lang="zh-CN" altLang="en-US" sz="1400" dirty="0">
              <a:latin typeface="Lucida Fax" panose="02060602050505020204" pitchFamily="18" charset="0"/>
              <a:ea typeface="微软雅黑" pitchFamily="34" charset="-122"/>
              <a:cs typeface="Arial" pitchFamily="34" charset="0"/>
            </a:endParaRPr>
          </a:p>
        </p:txBody>
      </p:sp>
      <p:cxnSp>
        <p:nvCxnSpPr>
          <p:cNvPr id="212" name="直接箭头连接符 211">
            <a:extLst>
              <a:ext uri="{FF2B5EF4-FFF2-40B4-BE49-F238E27FC236}">
                <a16:creationId xmlns:a16="http://schemas.microsoft.com/office/drawing/2014/main" id="{9DDA1535-7ECC-4F85-B313-0F4D77975DE8}"/>
              </a:ext>
            </a:extLst>
          </p:cNvPr>
          <p:cNvCxnSpPr/>
          <p:nvPr/>
        </p:nvCxnSpPr>
        <p:spPr>
          <a:xfrm flipV="1">
            <a:off x="1869082" y="4993049"/>
            <a:ext cx="92078" cy="2683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3" name="TextBox 82">
            <a:extLst>
              <a:ext uri="{FF2B5EF4-FFF2-40B4-BE49-F238E27FC236}">
                <a16:creationId xmlns:a16="http://schemas.microsoft.com/office/drawing/2014/main" id="{DAE10604-425D-4161-9881-FE96EF57DB3B}"/>
              </a:ext>
            </a:extLst>
          </p:cNvPr>
          <p:cNvSpPr txBox="1">
            <a:spLocks noChangeArrowheads="1"/>
          </p:cNvSpPr>
          <p:nvPr/>
        </p:nvSpPr>
        <p:spPr bwMode="auto">
          <a:xfrm>
            <a:off x="550590" y="4665680"/>
            <a:ext cx="972000"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sp>
        <p:nvSpPr>
          <p:cNvPr id="214" name="TextBox 82">
            <a:extLst>
              <a:ext uri="{FF2B5EF4-FFF2-40B4-BE49-F238E27FC236}">
                <a16:creationId xmlns:a16="http://schemas.microsoft.com/office/drawing/2014/main" id="{028FE351-F364-49A6-80B9-97DC63369193}"/>
              </a:ext>
            </a:extLst>
          </p:cNvPr>
          <p:cNvSpPr txBox="1">
            <a:spLocks noChangeArrowheads="1"/>
          </p:cNvSpPr>
          <p:nvPr/>
        </p:nvSpPr>
        <p:spPr bwMode="auto">
          <a:xfrm>
            <a:off x="1738830" y="4667863"/>
            <a:ext cx="972000"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grpSp>
        <p:nvGrpSpPr>
          <p:cNvPr id="215" name="组合 45">
            <a:extLst>
              <a:ext uri="{FF2B5EF4-FFF2-40B4-BE49-F238E27FC236}">
                <a16:creationId xmlns:a16="http://schemas.microsoft.com/office/drawing/2014/main" id="{81AB0514-0F55-4BB7-97D3-0FFC1970A096}"/>
              </a:ext>
            </a:extLst>
          </p:cNvPr>
          <p:cNvGrpSpPr>
            <a:grpSpLocks/>
          </p:cNvGrpSpPr>
          <p:nvPr/>
        </p:nvGrpSpPr>
        <p:grpSpPr bwMode="auto">
          <a:xfrm>
            <a:off x="1415431" y="4760602"/>
            <a:ext cx="339186" cy="71455"/>
            <a:chOff x="1042988" y="4456113"/>
            <a:chExt cx="288925" cy="71437"/>
          </a:xfrm>
        </p:grpSpPr>
        <p:sp>
          <p:nvSpPr>
            <p:cNvPr id="216" name="Line 19">
              <a:extLst>
                <a:ext uri="{FF2B5EF4-FFF2-40B4-BE49-F238E27FC236}">
                  <a16:creationId xmlns:a16="http://schemas.microsoft.com/office/drawing/2014/main" id="{95A681F5-2687-4D60-8A92-23B9B345309F}"/>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17" name="Line 20">
              <a:extLst>
                <a:ext uri="{FF2B5EF4-FFF2-40B4-BE49-F238E27FC236}">
                  <a16:creationId xmlns:a16="http://schemas.microsoft.com/office/drawing/2014/main" id="{4DF62A07-354E-4A91-911F-547D8C547AB8}"/>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sp>
        <p:nvSpPr>
          <p:cNvPr id="218" name="TextBox 73">
            <a:extLst>
              <a:ext uri="{FF2B5EF4-FFF2-40B4-BE49-F238E27FC236}">
                <a16:creationId xmlns:a16="http://schemas.microsoft.com/office/drawing/2014/main" id="{F7820263-0444-4B8C-AC38-7F5AAC54DD6A}"/>
              </a:ext>
            </a:extLst>
          </p:cNvPr>
          <p:cNvSpPr txBox="1">
            <a:spLocks noChangeArrowheads="1"/>
          </p:cNvSpPr>
          <p:nvPr/>
        </p:nvSpPr>
        <p:spPr bwMode="auto">
          <a:xfrm>
            <a:off x="567729" y="4683145"/>
            <a:ext cx="417460" cy="307777"/>
          </a:xfrm>
          <a:prstGeom prst="rect">
            <a:avLst/>
          </a:prstGeom>
          <a:noFill/>
          <a:ln w="9525">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10</a:t>
            </a:r>
            <a:endParaRPr lang="zh-CN" altLang="en-US" sz="1400" dirty="0">
              <a:latin typeface="Lucida Fax" panose="02060602050505020204" pitchFamily="18" charset="0"/>
              <a:ea typeface="微软雅黑" pitchFamily="34" charset="-122"/>
              <a:cs typeface="Arial" pitchFamily="34" charset="0"/>
            </a:endParaRPr>
          </a:p>
        </p:txBody>
      </p:sp>
      <p:sp>
        <p:nvSpPr>
          <p:cNvPr id="219" name="TextBox 82">
            <a:extLst>
              <a:ext uri="{FF2B5EF4-FFF2-40B4-BE49-F238E27FC236}">
                <a16:creationId xmlns:a16="http://schemas.microsoft.com/office/drawing/2014/main" id="{D0AF505C-98E7-4420-9CDF-04A9FCC85F7F}"/>
              </a:ext>
            </a:extLst>
          </p:cNvPr>
          <p:cNvSpPr txBox="1">
            <a:spLocks noChangeArrowheads="1"/>
          </p:cNvSpPr>
          <p:nvPr/>
        </p:nvSpPr>
        <p:spPr bwMode="auto">
          <a:xfrm>
            <a:off x="2207519" y="3652888"/>
            <a:ext cx="456597" cy="307777"/>
          </a:xfrm>
          <a:prstGeom prst="rect">
            <a:avLst/>
          </a:prstGeom>
          <a:noFill/>
          <a:ln w="31750">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20</a:t>
            </a:r>
            <a:endParaRPr lang="zh-CN" altLang="en-US" sz="1400" dirty="0">
              <a:latin typeface="Lucida Fax" panose="02060602050505020204" pitchFamily="18" charset="0"/>
              <a:ea typeface="微软雅黑" pitchFamily="34" charset="-122"/>
              <a:cs typeface="Arial" pitchFamily="34" charset="0"/>
            </a:endParaRPr>
          </a:p>
        </p:txBody>
      </p:sp>
      <p:sp>
        <p:nvSpPr>
          <p:cNvPr id="220" name="TextBox 82">
            <a:extLst>
              <a:ext uri="{FF2B5EF4-FFF2-40B4-BE49-F238E27FC236}">
                <a16:creationId xmlns:a16="http://schemas.microsoft.com/office/drawing/2014/main" id="{79E2BDE6-B39D-467B-9EB5-16D73FDC2F71}"/>
              </a:ext>
            </a:extLst>
          </p:cNvPr>
          <p:cNvSpPr txBox="1">
            <a:spLocks noChangeArrowheads="1"/>
          </p:cNvSpPr>
          <p:nvPr/>
        </p:nvSpPr>
        <p:spPr bwMode="auto">
          <a:xfrm>
            <a:off x="2476928" y="3657653"/>
            <a:ext cx="751055" cy="307777"/>
          </a:xfrm>
          <a:prstGeom prst="rect">
            <a:avLst/>
          </a:prstGeom>
          <a:noFill/>
          <a:ln w="31750">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itchFamily="34" charset="-122"/>
                <a:cs typeface="Arial" pitchFamily="34" charset="0"/>
              </a:rPr>
              <a:t>30 40</a:t>
            </a:r>
            <a:endParaRPr lang="zh-CN" altLang="en-US" sz="1400" dirty="0">
              <a:latin typeface="Lucida Fax" panose="02060602050505020204" pitchFamily="18" charset="0"/>
              <a:ea typeface="微软雅黑" pitchFamily="34" charset="-122"/>
              <a:cs typeface="Arial" pitchFamily="34" charset="0"/>
            </a:endParaRPr>
          </a:p>
        </p:txBody>
      </p:sp>
      <p:sp>
        <p:nvSpPr>
          <p:cNvPr id="221" name="TextBox 82">
            <a:extLst>
              <a:ext uri="{FF2B5EF4-FFF2-40B4-BE49-F238E27FC236}">
                <a16:creationId xmlns:a16="http://schemas.microsoft.com/office/drawing/2014/main" id="{8A152066-FC6C-490A-8F69-4E6B5C7D8BC9}"/>
              </a:ext>
            </a:extLst>
          </p:cNvPr>
          <p:cNvSpPr txBox="1">
            <a:spLocks noChangeArrowheads="1"/>
          </p:cNvSpPr>
          <p:nvPr/>
        </p:nvSpPr>
        <p:spPr bwMode="auto">
          <a:xfrm>
            <a:off x="1508547" y="3654477"/>
            <a:ext cx="922512"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sp>
        <p:nvSpPr>
          <p:cNvPr id="222" name="TextBox 82">
            <a:extLst>
              <a:ext uri="{FF2B5EF4-FFF2-40B4-BE49-F238E27FC236}">
                <a16:creationId xmlns:a16="http://schemas.microsoft.com/office/drawing/2014/main" id="{87A4FDE9-FD0F-40D0-BF21-D41A441AF887}"/>
              </a:ext>
            </a:extLst>
          </p:cNvPr>
          <p:cNvSpPr txBox="1">
            <a:spLocks noChangeArrowheads="1"/>
          </p:cNvSpPr>
          <p:nvPr/>
        </p:nvSpPr>
        <p:spPr bwMode="auto">
          <a:xfrm>
            <a:off x="2992582" y="3652889"/>
            <a:ext cx="924375"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ea typeface="微软雅黑" pitchFamily="34" charset="-122"/>
              <a:cs typeface="Arial" pitchFamily="34" charset="0"/>
            </a:endParaRPr>
          </a:p>
        </p:txBody>
      </p:sp>
      <p:cxnSp>
        <p:nvCxnSpPr>
          <p:cNvPr id="223" name="直接连接符 222">
            <a:extLst>
              <a:ext uri="{FF2B5EF4-FFF2-40B4-BE49-F238E27FC236}">
                <a16:creationId xmlns:a16="http://schemas.microsoft.com/office/drawing/2014/main" id="{990BBF14-F922-4658-B1F4-17E8354FA718}"/>
              </a:ext>
            </a:extLst>
          </p:cNvPr>
          <p:cNvCxnSpPr>
            <a:endCxn id="218" idx="0"/>
          </p:cNvCxnSpPr>
          <p:nvPr/>
        </p:nvCxnSpPr>
        <p:spPr>
          <a:xfrm flipH="1">
            <a:off x="776459" y="3956070"/>
            <a:ext cx="892430" cy="7270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EA21A1A1-BFE0-4BDA-AAB0-E433AA6CB464}"/>
              </a:ext>
            </a:extLst>
          </p:cNvPr>
          <p:cNvCxnSpPr>
            <a:stCxn id="221" idx="2"/>
            <a:endCxn id="214" idx="0"/>
          </p:cNvCxnSpPr>
          <p:nvPr/>
        </p:nvCxnSpPr>
        <p:spPr>
          <a:xfrm>
            <a:off x="1969803" y="3962254"/>
            <a:ext cx="255027" cy="7056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F6E078C8-77C3-42D8-927A-011CDAEC1241}"/>
              </a:ext>
            </a:extLst>
          </p:cNvPr>
          <p:cNvCxnSpPr>
            <a:endCxn id="206" idx="0"/>
          </p:cNvCxnSpPr>
          <p:nvPr/>
        </p:nvCxnSpPr>
        <p:spPr>
          <a:xfrm>
            <a:off x="3360487" y="3956070"/>
            <a:ext cx="88479" cy="6978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16919C59-2BAF-4A5D-8614-03003AA327B2}"/>
              </a:ext>
            </a:extLst>
          </p:cNvPr>
          <p:cNvCxnSpPr>
            <a:endCxn id="205" idx="0"/>
          </p:cNvCxnSpPr>
          <p:nvPr/>
        </p:nvCxnSpPr>
        <p:spPr>
          <a:xfrm>
            <a:off x="3646934" y="3965430"/>
            <a:ext cx="1095241" cy="688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Text Box 18">
            <a:extLst>
              <a:ext uri="{FF2B5EF4-FFF2-40B4-BE49-F238E27FC236}">
                <a16:creationId xmlns:a16="http://schemas.microsoft.com/office/drawing/2014/main" id="{EA4E0E44-968D-4153-96A4-DD8E6051021A}"/>
              </a:ext>
            </a:extLst>
          </p:cNvPr>
          <p:cNvSpPr txBox="1">
            <a:spLocks noChangeArrowheads="1"/>
          </p:cNvSpPr>
          <p:nvPr/>
        </p:nvSpPr>
        <p:spPr bwMode="auto">
          <a:xfrm>
            <a:off x="5684907" y="1827578"/>
            <a:ext cx="423051" cy="369332"/>
          </a:xfrm>
          <a:prstGeom prst="rect">
            <a:avLst/>
          </a:prstGeom>
          <a:noFill/>
          <a:ln w="9525">
            <a:noFill/>
            <a:miter lim="800000"/>
            <a:headEnd/>
            <a:tailEnd/>
          </a:ln>
        </p:spPr>
        <p:txBody>
          <a:bodyPr wrap="square">
            <a:spAutoFit/>
          </a:bodyPr>
          <a:lstStyle/>
          <a:p>
            <a:pPr>
              <a:spcBef>
                <a:spcPct val="600000"/>
              </a:spcBef>
            </a:pPr>
            <a:r>
              <a:rPr lang="en-US" altLang="zh-CN" sz="1800">
                <a:latin typeface="Lucida Fax" panose="02060602050505020204" pitchFamily="18" charset="0"/>
                <a:ea typeface="微软雅黑" panose="020B0503020204020204" pitchFamily="34" charset="-122"/>
                <a:cs typeface="Arial" pitchFamily="34" charset="0"/>
              </a:rPr>
              <a:t>a</a:t>
            </a:r>
            <a:endParaRPr lang="en-US" altLang="zh-CN" sz="1800" dirty="0">
              <a:latin typeface="Lucida Fax" panose="02060602050505020204" pitchFamily="18" charset="0"/>
              <a:ea typeface="微软雅黑" panose="020B0503020204020204" pitchFamily="34" charset="-122"/>
              <a:cs typeface="Arial" pitchFamily="34" charset="0"/>
            </a:endParaRPr>
          </a:p>
        </p:txBody>
      </p:sp>
      <p:sp>
        <p:nvSpPr>
          <p:cNvPr id="228" name="TextBox 82">
            <a:extLst>
              <a:ext uri="{FF2B5EF4-FFF2-40B4-BE49-F238E27FC236}">
                <a16:creationId xmlns:a16="http://schemas.microsoft.com/office/drawing/2014/main" id="{08D35748-1939-4664-BBCC-4925DF3D65A5}"/>
              </a:ext>
            </a:extLst>
          </p:cNvPr>
          <p:cNvSpPr txBox="1">
            <a:spLocks noChangeArrowheads="1"/>
          </p:cNvSpPr>
          <p:nvPr/>
        </p:nvSpPr>
        <p:spPr bwMode="auto">
          <a:xfrm>
            <a:off x="5678995" y="2231248"/>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a:latin typeface="Lucida Fax" panose="02060602050505020204" pitchFamily="18" charset="0"/>
                <a:ea typeface="微软雅黑" pitchFamily="34" charset="-122"/>
                <a:cs typeface="Arial" pitchFamily="34" charset="0"/>
              </a:rPr>
              <a:t>40 70 90</a:t>
            </a:r>
            <a:endParaRPr lang="zh-CN" altLang="en-US" sz="1400" dirty="0">
              <a:latin typeface="Lucida Fax" panose="02060602050505020204" pitchFamily="18" charset="0"/>
              <a:ea typeface="微软雅黑" pitchFamily="34" charset="-122"/>
              <a:cs typeface="Arial" pitchFamily="34" charset="0"/>
            </a:endParaRPr>
          </a:p>
        </p:txBody>
      </p:sp>
    </p:spTree>
    <p:extLst>
      <p:ext uri="{BB962C8B-B14F-4D97-AF65-F5344CB8AC3E}">
        <p14:creationId xmlns:p14="http://schemas.microsoft.com/office/powerpoint/2010/main" val="26910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07"/>
                                        </p:tgtEl>
                                      </p:cBhvr>
                                    </p:animEffect>
                                    <p:set>
                                      <p:cBhvr>
                                        <p:cTn id="7" dur="1" fill="hold">
                                          <p:stCondLst>
                                            <p:cond delay="499"/>
                                          </p:stCondLst>
                                        </p:cTn>
                                        <p:tgtEl>
                                          <p:spTgt spid="20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01055 0.00047 L -0.07123 0.00371 " pathEditMode="relative" rAng="0" ptsTypes="AA">
                                      <p:cBhvr>
                                        <p:cTn id="11" dur="2000" fill="hold"/>
                                        <p:tgtEl>
                                          <p:spTgt spid="210"/>
                                        </p:tgtEl>
                                        <p:attrNameLst>
                                          <p:attrName>ppt_x</p:attrName>
                                          <p:attrName>ppt_y</p:attrName>
                                        </p:attrNameLst>
                                      </p:cBhvr>
                                      <p:rCtr x="-4089" y="162"/>
                                    </p:animMotion>
                                  </p:childTnLst>
                                </p:cTn>
                              </p:par>
                              <p:par>
                                <p:cTn id="12" presetID="3" presetClass="exit" presetSubtype="10" fill="hold" nodeType="withEffect">
                                  <p:stCondLst>
                                    <p:cond delay="0"/>
                                  </p:stCondLst>
                                  <p:childTnLst>
                                    <p:animEffect transition="out" filter="blinds(horizontal)">
                                      <p:cBhvr>
                                        <p:cTn id="13" dur="500"/>
                                        <p:tgtEl>
                                          <p:spTgt spid="212"/>
                                        </p:tgtEl>
                                      </p:cBhvr>
                                    </p:animEffect>
                                    <p:set>
                                      <p:cBhvr>
                                        <p:cTn id="14" dur="1" fill="hold">
                                          <p:stCondLst>
                                            <p:cond delay="499"/>
                                          </p:stCondLst>
                                        </p:cTn>
                                        <p:tgtEl>
                                          <p:spTgt spid="2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0768 2.24022E-6 L 0.00417 -0.08123 " pathEditMode="relative" rAng="0" ptsTypes="AA">
                                      <p:cBhvr>
                                        <p:cTn id="18" dur="2000" fill="hold"/>
                                        <p:tgtEl>
                                          <p:spTgt spid="209"/>
                                        </p:tgtEl>
                                        <p:attrNameLst>
                                          <p:attrName>ppt_x</p:attrName>
                                          <p:attrName>ppt_y</p:attrName>
                                        </p:attrNameLst>
                                      </p:cBhvr>
                                      <p:rCtr x="586" y="-4073"/>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13"/>
                                        </p:tgtEl>
                                        <p:attrNameLst>
                                          <p:attrName>style.visibility</p:attrName>
                                        </p:attrNameLst>
                                      </p:cBhvr>
                                      <p:to>
                                        <p:strVal val="visible"/>
                                      </p:to>
                                    </p:set>
                                    <p:animEffect transition="in" filter="wipe(up)">
                                      <p:cBhvr>
                                        <p:cTn id="23" dur="500"/>
                                        <p:tgtEl>
                                          <p:spTgt spid="2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14"/>
                                        </p:tgtEl>
                                        <p:attrNameLst>
                                          <p:attrName>style.visibility</p:attrName>
                                        </p:attrNameLst>
                                      </p:cBhvr>
                                      <p:to>
                                        <p:strVal val="visible"/>
                                      </p:to>
                                    </p:set>
                                    <p:animEffect transition="in" filter="wipe(up)">
                                      <p:cBhvr>
                                        <p:cTn id="26" dur="500"/>
                                        <p:tgtEl>
                                          <p:spTgt spid="214"/>
                                        </p:tgtEl>
                                      </p:cBhvr>
                                    </p:animEffect>
                                  </p:childTnLst>
                                </p:cTn>
                              </p:par>
                              <p:par>
                                <p:cTn id="27" presetID="22" presetClass="entr" presetSubtype="8"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animEffect transition="in" filter="wipe(left)">
                                      <p:cBhvr>
                                        <p:cTn id="29" dur="500"/>
                                        <p:tgtEl>
                                          <p:spTgt spid="2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8"/>
                                        </p:tgtEl>
                                        <p:attrNameLst>
                                          <p:attrName>style.visibility</p:attrName>
                                        </p:attrNameLst>
                                      </p:cBhvr>
                                      <p:to>
                                        <p:strVal val="visible"/>
                                      </p:to>
                                    </p:set>
                                  </p:childTnLst>
                                </p:cTn>
                              </p:par>
                              <p:par>
                                <p:cTn id="34" presetID="0" presetClass="path" presetSubtype="0" accel="50000" decel="50000" fill="hold" grpId="1" nodeType="withEffect">
                                  <p:stCondLst>
                                    <p:cond delay="0"/>
                                  </p:stCondLst>
                                  <p:childTnLst>
                                    <p:animMotion origin="layout" path="M 0.03191 -0.00231 L 0.11004 -0.15274 " pathEditMode="relative" rAng="0" ptsTypes="AA">
                                      <p:cBhvr>
                                        <p:cTn id="35" dur="2000" fill="hold"/>
                                        <p:tgtEl>
                                          <p:spTgt spid="218"/>
                                        </p:tgtEl>
                                        <p:attrNameLst>
                                          <p:attrName>ppt_x</p:attrName>
                                          <p:attrName>ppt_y</p:attrName>
                                        </p:attrNameLst>
                                      </p:cBhvr>
                                      <p:rCtr x="3907" y="-7521"/>
                                    </p:animMotion>
                                  </p:childTnLst>
                                </p:cTn>
                              </p:par>
                            </p:childTnLst>
                          </p:cTn>
                        </p:par>
                      </p:childTnLst>
                    </p:cTn>
                  </p:par>
                  <p:par>
                    <p:cTn id="36" fill="hold">
                      <p:stCondLst>
                        <p:cond delay="indefinite"/>
                      </p:stCondLst>
                      <p:childTnLst>
                        <p:par>
                          <p:cTn id="37" fill="hold">
                            <p:stCondLst>
                              <p:cond delay="0"/>
                            </p:stCondLst>
                            <p:childTnLst>
                              <p:par>
                                <p:cTn id="38" presetID="22" presetClass="exit" presetSubtype="1" fill="hold" grpId="0" nodeType="clickEffect">
                                  <p:stCondLst>
                                    <p:cond delay="0"/>
                                  </p:stCondLst>
                                  <p:childTnLst>
                                    <p:animEffect transition="out" filter="wipe(up)">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par>
                                <p:cTn id="41" presetID="22" presetClass="exit" presetSubtype="1" fill="hold" nodeType="withEffect">
                                  <p:stCondLst>
                                    <p:cond delay="0"/>
                                  </p:stCondLst>
                                  <p:childTnLst>
                                    <p:animEffect transition="out" filter="wipe(up)">
                                      <p:cBhvr>
                                        <p:cTn id="42" dur="500"/>
                                        <p:tgtEl>
                                          <p:spTgt spid="187"/>
                                        </p:tgtEl>
                                      </p:cBhvr>
                                    </p:animEffect>
                                    <p:set>
                                      <p:cBhvr>
                                        <p:cTn id="43" dur="1" fill="hold">
                                          <p:stCondLst>
                                            <p:cond delay="499"/>
                                          </p:stCondLst>
                                        </p:cTn>
                                        <p:tgtEl>
                                          <p:spTgt spid="187"/>
                                        </p:tgtEl>
                                        <p:attrNameLst>
                                          <p:attrName>style.visibility</p:attrName>
                                        </p:attrNameLst>
                                      </p:cBhvr>
                                      <p:to>
                                        <p:strVal val="hidden"/>
                                      </p:to>
                                    </p:set>
                                  </p:childTnLst>
                                </p:cTn>
                              </p:par>
                              <p:par>
                                <p:cTn id="44" presetID="22" presetClass="exit" presetSubtype="1" fill="hold" nodeType="withEffect">
                                  <p:stCondLst>
                                    <p:cond delay="0"/>
                                  </p:stCondLst>
                                  <p:childTnLst>
                                    <p:animEffect transition="out" filter="wipe(up)">
                                      <p:cBhvr>
                                        <p:cTn id="45" dur="500"/>
                                        <p:tgtEl>
                                          <p:spTgt spid="188"/>
                                        </p:tgtEl>
                                      </p:cBhvr>
                                    </p:animEffect>
                                    <p:set>
                                      <p:cBhvr>
                                        <p:cTn id="46" dur="1" fill="hold">
                                          <p:stCondLst>
                                            <p:cond delay="499"/>
                                          </p:stCondLst>
                                        </p:cTn>
                                        <p:tgtEl>
                                          <p:spTgt spid="188"/>
                                        </p:tgtEl>
                                        <p:attrNameLst>
                                          <p:attrName>style.visibility</p:attrName>
                                        </p:attrNameLst>
                                      </p:cBhvr>
                                      <p:to>
                                        <p:strVal val="hidden"/>
                                      </p:to>
                                    </p:set>
                                  </p:childTnLst>
                                </p:cTn>
                              </p:par>
                              <p:par>
                                <p:cTn id="47" presetID="22" presetClass="exit" presetSubtype="1" fill="hold" nodeType="withEffect">
                                  <p:stCondLst>
                                    <p:cond delay="0"/>
                                  </p:stCondLst>
                                  <p:childTnLst>
                                    <p:animEffect transition="out" filter="wipe(up)">
                                      <p:cBhvr>
                                        <p:cTn id="48" dur="500"/>
                                        <p:tgtEl>
                                          <p:spTgt spid="189"/>
                                        </p:tgtEl>
                                      </p:cBhvr>
                                    </p:animEffect>
                                    <p:set>
                                      <p:cBhvr>
                                        <p:cTn id="49" dur="1" fill="hold">
                                          <p:stCondLst>
                                            <p:cond delay="499"/>
                                          </p:stCondLst>
                                        </p:cTn>
                                        <p:tgtEl>
                                          <p:spTgt spid="189"/>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196"/>
                                        </p:tgtEl>
                                      </p:cBhvr>
                                    </p:animEffect>
                                    <p:set>
                                      <p:cBhvr>
                                        <p:cTn id="52" dur="1" fill="hold">
                                          <p:stCondLst>
                                            <p:cond delay="499"/>
                                          </p:stCondLst>
                                        </p:cTn>
                                        <p:tgtEl>
                                          <p:spTgt spid="19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2" nodeType="clickEffect">
                                  <p:stCondLst>
                                    <p:cond delay="0"/>
                                  </p:stCondLst>
                                  <p:childTnLst>
                                    <p:animMotion origin="layout" path="M 0.11004 -0.15274 L 0.07787 -0.15205 " pathEditMode="relative" rAng="0" ptsTypes="AA">
                                      <p:cBhvr>
                                        <p:cTn id="56" dur="2000" fill="hold"/>
                                        <p:tgtEl>
                                          <p:spTgt spid="218"/>
                                        </p:tgtEl>
                                        <p:attrNameLst>
                                          <p:attrName>ppt_x</p:attrName>
                                          <p:attrName>ppt_y</p:attrName>
                                        </p:attrNameLst>
                                      </p:cBhvr>
                                      <p:rCtr x="-1615" y="23"/>
                                    </p:animMotion>
                                  </p:childTnLst>
                                </p:cTn>
                              </p:par>
                              <p:par>
                                <p:cTn id="57" presetID="0" presetClass="path" presetSubtype="0" accel="50000" decel="50000" fill="hold" grpId="0" nodeType="withEffect">
                                  <p:stCondLst>
                                    <p:cond delay="0"/>
                                  </p:stCondLst>
                                  <p:childTnLst>
                                    <p:animMotion origin="layout" path="M 4.40552E-6 -4.12867E-6 L -0.02735 0.00093 " pathEditMode="relative" rAng="0" ptsTypes="AA">
                                      <p:cBhvr>
                                        <p:cTn id="58" dur="2000" fill="hold"/>
                                        <p:tgtEl>
                                          <p:spTgt spid="219"/>
                                        </p:tgtEl>
                                        <p:attrNameLst>
                                          <p:attrName>ppt_x</p:attrName>
                                          <p:attrName>ppt_y</p:attrName>
                                        </p:attrNameLst>
                                      </p:cBhvr>
                                      <p:rCtr x="-1367" y="46"/>
                                    </p:animMotion>
                                  </p:childTnLst>
                                </p:cTn>
                              </p:par>
                              <p:par>
                                <p:cTn id="59" presetID="0" presetClass="path" presetSubtype="0" accel="50000" decel="50000" fill="hold" grpId="0" nodeType="withEffect">
                                  <p:stCondLst>
                                    <p:cond delay="0"/>
                                  </p:stCondLst>
                                  <p:childTnLst>
                                    <p:animMotion origin="layout" path="M -4.62039E-6 1.5876E-6 L 0.05691 1.5876E-6 " pathEditMode="relative" rAng="0" ptsTypes="AA">
                                      <p:cBhvr>
                                        <p:cTn id="60" dur="2000" fill="hold"/>
                                        <p:tgtEl>
                                          <p:spTgt spid="220"/>
                                        </p:tgtEl>
                                        <p:attrNameLst>
                                          <p:attrName>ppt_x</p:attrName>
                                          <p:attrName>ppt_y</p:attrName>
                                        </p:attrNameLst>
                                      </p:cBhvr>
                                      <p:rCtr x="2839" y="0"/>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21"/>
                                        </p:tgtEl>
                                        <p:attrNameLst>
                                          <p:attrName>style.visibility</p:attrName>
                                        </p:attrNameLst>
                                      </p:cBhvr>
                                      <p:to>
                                        <p:strVal val="visible"/>
                                      </p:to>
                                    </p:set>
                                    <p:animEffect transition="in" filter="wipe(up)">
                                      <p:cBhvr>
                                        <p:cTn id="65" dur="500"/>
                                        <p:tgtEl>
                                          <p:spTgt spid="22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22"/>
                                        </p:tgtEl>
                                        <p:attrNameLst>
                                          <p:attrName>style.visibility</p:attrName>
                                        </p:attrNameLst>
                                      </p:cBhvr>
                                      <p:to>
                                        <p:strVal val="visible"/>
                                      </p:to>
                                    </p:set>
                                    <p:animEffect transition="in" filter="wipe(up)">
                                      <p:cBhvr>
                                        <p:cTn id="68" dur="500"/>
                                        <p:tgtEl>
                                          <p:spTgt spid="222"/>
                                        </p:tgtEl>
                                      </p:cBhvr>
                                    </p:animEffect>
                                  </p:childTnLst>
                                </p:cTn>
                              </p:par>
                              <p:par>
                                <p:cTn id="69" presetID="22" presetClass="entr" presetSubtype="1" fill="hold" nodeType="withEffect">
                                  <p:stCondLst>
                                    <p:cond delay="0"/>
                                  </p:stCondLst>
                                  <p:childTnLst>
                                    <p:set>
                                      <p:cBhvr>
                                        <p:cTn id="70" dur="1" fill="hold">
                                          <p:stCondLst>
                                            <p:cond delay="0"/>
                                          </p:stCondLst>
                                        </p:cTn>
                                        <p:tgtEl>
                                          <p:spTgt spid="223"/>
                                        </p:tgtEl>
                                        <p:attrNameLst>
                                          <p:attrName>style.visibility</p:attrName>
                                        </p:attrNameLst>
                                      </p:cBhvr>
                                      <p:to>
                                        <p:strVal val="visible"/>
                                      </p:to>
                                    </p:set>
                                    <p:animEffect transition="in" filter="wipe(up)">
                                      <p:cBhvr>
                                        <p:cTn id="71" dur="500"/>
                                        <p:tgtEl>
                                          <p:spTgt spid="223"/>
                                        </p:tgtEl>
                                      </p:cBhvr>
                                    </p:animEffect>
                                  </p:childTnLst>
                                </p:cTn>
                              </p:par>
                              <p:par>
                                <p:cTn id="72" presetID="22" presetClass="entr" presetSubtype="1" fill="hold" nodeType="withEffect">
                                  <p:stCondLst>
                                    <p:cond delay="0"/>
                                  </p:stCondLst>
                                  <p:childTnLst>
                                    <p:set>
                                      <p:cBhvr>
                                        <p:cTn id="73" dur="1" fill="hold">
                                          <p:stCondLst>
                                            <p:cond delay="0"/>
                                          </p:stCondLst>
                                        </p:cTn>
                                        <p:tgtEl>
                                          <p:spTgt spid="224"/>
                                        </p:tgtEl>
                                        <p:attrNameLst>
                                          <p:attrName>style.visibility</p:attrName>
                                        </p:attrNameLst>
                                      </p:cBhvr>
                                      <p:to>
                                        <p:strVal val="visible"/>
                                      </p:to>
                                    </p:set>
                                    <p:animEffect transition="in" filter="wipe(up)">
                                      <p:cBhvr>
                                        <p:cTn id="74" dur="500"/>
                                        <p:tgtEl>
                                          <p:spTgt spid="224"/>
                                        </p:tgtEl>
                                      </p:cBhvr>
                                    </p:animEffect>
                                  </p:childTnLst>
                                </p:cTn>
                              </p:par>
                              <p:par>
                                <p:cTn id="75" presetID="22" presetClass="entr" presetSubtype="1" fill="hold" nodeType="withEffect">
                                  <p:stCondLst>
                                    <p:cond delay="0"/>
                                  </p:stCondLst>
                                  <p:childTnLst>
                                    <p:set>
                                      <p:cBhvr>
                                        <p:cTn id="76" dur="1" fill="hold">
                                          <p:stCondLst>
                                            <p:cond delay="0"/>
                                          </p:stCondLst>
                                        </p:cTn>
                                        <p:tgtEl>
                                          <p:spTgt spid="225"/>
                                        </p:tgtEl>
                                        <p:attrNameLst>
                                          <p:attrName>style.visibility</p:attrName>
                                        </p:attrNameLst>
                                      </p:cBhvr>
                                      <p:to>
                                        <p:strVal val="visible"/>
                                      </p:to>
                                    </p:set>
                                    <p:animEffect transition="in" filter="wipe(up)">
                                      <p:cBhvr>
                                        <p:cTn id="77" dur="500"/>
                                        <p:tgtEl>
                                          <p:spTgt spid="225"/>
                                        </p:tgtEl>
                                      </p:cBhvr>
                                    </p:animEffect>
                                  </p:childTnLst>
                                </p:cTn>
                              </p:par>
                              <p:par>
                                <p:cTn id="78" presetID="22" presetClass="entr" presetSubtype="1" fill="hold" nodeType="withEffect">
                                  <p:stCondLst>
                                    <p:cond delay="0"/>
                                  </p:stCondLst>
                                  <p:childTnLst>
                                    <p:set>
                                      <p:cBhvr>
                                        <p:cTn id="79" dur="1" fill="hold">
                                          <p:stCondLst>
                                            <p:cond delay="0"/>
                                          </p:stCondLst>
                                        </p:cTn>
                                        <p:tgtEl>
                                          <p:spTgt spid="226"/>
                                        </p:tgtEl>
                                        <p:attrNameLst>
                                          <p:attrName>style.visibility</p:attrName>
                                        </p:attrNameLst>
                                      </p:cBhvr>
                                      <p:to>
                                        <p:strVal val="visible"/>
                                      </p:to>
                                    </p:set>
                                    <p:animEffect transition="in" filter="wipe(up)">
                                      <p:cBhvr>
                                        <p:cTn id="8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p:bldP spid="210" grpId="0"/>
      <p:bldP spid="213" grpId="0" animBg="1"/>
      <p:bldP spid="214" grpId="0" animBg="1"/>
      <p:bldP spid="218" grpId="0"/>
      <p:bldP spid="218" grpId="1"/>
      <p:bldP spid="218" grpId="2"/>
      <p:bldP spid="219" grpId="0"/>
      <p:bldP spid="220" grpId="0"/>
      <p:bldP spid="221" grpId="0" animBg="1"/>
      <p:bldP spid="2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在上图 </a:t>
            </a:r>
            <a:r>
              <a:rPr lang="en-US" sz="2800" dirty="0"/>
              <a:t>3 </a:t>
            </a:r>
            <a:r>
              <a:rPr lang="zh-CN" altLang="en-US" sz="2800" dirty="0"/>
              <a:t>阶 </a:t>
            </a:r>
            <a:r>
              <a:rPr lang="en-US" sz="2800" dirty="0"/>
              <a:t>B</a:t>
            </a:r>
            <a:r>
              <a:rPr lang="en-US" sz="2800" baseline="30000" dirty="0"/>
              <a:t>+ </a:t>
            </a:r>
            <a:r>
              <a:rPr lang="zh-CN" altLang="en-US" sz="2800" dirty="0"/>
              <a:t>树中插入 </a:t>
            </a:r>
            <a:r>
              <a:rPr lang="en-US" sz="2800" dirty="0"/>
              <a:t>15 </a:t>
            </a:r>
            <a:r>
              <a:rPr lang="zh-CN" altLang="en-US" sz="2800" dirty="0"/>
              <a:t>后，树增高一层</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7" name="TextBox 82">
            <a:extLst>
              <a:ext uri="{FF2B5EF4-FFF2-40B4-BE49-F238E27FC236}">
                <a16:creationId xmlns:a16="http://schemas.microsoft.com/office/drawing/2014/main" id="{E27CA011-8E77-4E34-BFE0-E554719AE92B}"/>
              </a:ext>
            </a:extLst>
          </p:cNvPr>
          <p:cNvSpPr txBox="1">
            <a:spLocks noChangeArrowheads="1"/>
          </p:cNvSpPr>
          <p:nvPr/>
        </p:nvSpPr>
        <p:spPr bwMode="auto">
          <a:xfrm>
            <a:off x="5156397" y="3183589"/>
            <a:ext cx="900907" cy="307777"/>
          </a:xfrm>
          <a:prstGeom prst="rect">
            <a:avLst/>
          </a:prstGeom>
          <a:noFill/>
          <a:ln w="31750">
            <a:solidFill>
              <a:schemeClr val="tx1"/>
            </a:solidFill>
            <a:miter lim="800000"/>
            <a:headEnd/>
            <a:tailEnd/>
          </a:ln>
        </p:spPr>
        <p:txBody>
          <a:bodyPr wrap="square">
            <a:spAutoFit/>
          </a:bodyPr>
          <a:lstStyle/>
          <a:p>
            <a:endParaRPr lang="zh-CN" altLang="en-US" sz="1400" dirty="0">
              <a:latin typeface="Lucida Fax" panose="02060602050505020204" pitchFamily="18" charset="0"/>
              <a:cs typeface="Arial" pitchFamily="34" charset="0"/>
            </a:endParaRPr>
          </a:p>
        </p:txBody>
      </p:sp>
      <p:sp>
        <p:nvSpPr>
          <p:cNvPr id="88" name="TextBox 82">
            <a:extLst>
              <a:ext uri="{FF2B5EF4-FFF2-40B4-BE49-F238E27FC236}">
                <a16:creationId xmlns:a16="http://schemas.microsoft.com/office/drawing/2014/main" id="{7DFE361C-95B3-47D3-BD4C-EBF965101808}"/>
              </a:ext>
            </a:extLst>
          </p:cNvPr>
          <p:cNvSpPr txBox="1">
            <a:spLocks noChangeArrowheads="1"/>
          </p:cNvSpPr>
          <p:nvPr/>
        </p:nvSpPr>
        <p:spPr bwMode="auto">
          <a:xfrm>
            <a:off x="5157985" y="3183589"/>
            <a:ext cx="431007" cy="307777"/>
          </a:xfrm>
          <a:prstGeom prst="rect">
            <a:avLst/>
          </a:prstGeom>
          <a:noFill/>
          <a:ln w="9525">
            <a:no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40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89" name="Text Box 7">
            <a:extLst>
              <a:ext uri="{FF2B5EF4-FFF2-40B4-BE49-F238E27FC236}">
                <a16:creationId xmlns:a16="http://schemas.microsoft.com/office/drawing/2014/main" id="{48D2C637-6AC0-48BE-BAA4-65E6AB1C6F03}"/>
              </a:ext>
            </a:extLst>
          </p:cNvPr>
          <p:cNvSpPr txBox="1">
            <a:spLocks noChangeArrowheads="1"/>
          </p:cNvSpPr>
          <p:nvPr/>
        </p:nvSpPr>
        <p:spPr bwMode="auto">
          <a:xfrm>
            <a:off x="6543425" y="2661454"/>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a’</a:t>
            </a:r>
          </a:p>
        </p:txBody>
      </p:sp>
      <p:sp>
        <p:nvSpPr>
          <p:cNvPr id="90" name="Text Box 8">
            <a:extLst>
              <a:ext uri="{FF2B5EF4-FFF2-40B4-BE49-F238E27FC236}">
                <a16:creationId xmlns:a16="http://schemas.microsoft.com/office/drawing/2014/main" id="{9402398B-D437-4935-9257-A783907E9342}"/>
              </a:ext>
            </a:extLst>
          </p:cNvPr>
          <p:cNvSpPr txBox="1">
            <a:spLocks noChangeArrowheads="1"/>
          </p:cNvSpPr>
          <p:nvPr/>
        </p:nvSpPr>
        <p:spPr bwMode="auto">
          <a:xfrm>
            <a:off x="1155570" y="3933336"/>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b</a:t>
            </a:r>
          </a:p>
        </p:txBody>
      </p:sp>
      <p:sp>
        <p:nvSpPr>
          <p:cNvPr id="91" name="Text Box 9">
            <a:extLst>
              <a:ext uri="{FF2B5EF4-FFF2-40B4-BE49-F238E27FC236}">
                <a16:creationId xmlns:a16="http://schemas.microsoft.com/office/drawing/2014/main" id="{C24B0D3C-BE04-46A2-902B-4E1DB0767D2F}"/>
              </a:ext>
            </a:extLst>
          </p:cNvPr>
          <p:cNvSpPr txBox="1">
            <a:spLocks noChangeArrowheads="1"/>
          </p:cNvSpPr>
          <p:nvPr/>
        </p:nvSpPr>
        <p:spPr bwMode="auto">
          <a:xfrm>
            <a:off x="1073175" y="4946396"/>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e</a:t>
            </a:r>
          </a:p>
        </p:txBody>
      </p:sp>
      <p:sp>
        <p:nvSpPr>
          <p:cNvPr id="92" name="Text Box 10">
            <a:extLst>
              <a:ext uri="{FF2B5EF4-FFF2-40B4-BE49-F238E27FC236}">
                <a16:creationId xmlns:a16="http://schemas.microsoft.com/office/drawing/2014/main" id="{EA0A372C-6633-46A9-8D6E-C24D97E2D661}"/>
              </a:ext>
            </a:extLst>
          </p:cNvPr>
          <p:cNvSpPr txBox="1">
            <a:spLocks noChangeArrowheads="1"/>
          </p:cNvSpPr>
          <p:nvPr/>
        </p:nvSpPr>
        <p:spPr bwMode="auto">
          <a:xfrm>
            <a:off x="2357262" y="4992445"/>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f</a:t>
            </a:r>
          </a:p>
        </p:txBody>
      </p:sp>
      <p:sp>
        <p:nvSpPr>
          <p:cNvPr id="93" name="Text Box 11">
            <a:extLst>
              <a:ext uri="{FF2B5EF4-FFF2-40B4-BE49-F238E27FC236}">
                <a16:creationId xmlns:a16="http://schemas.microsoft.com/office/drawing/2014/main" id="{9F493C4D-B915-44ED-982C-9097AA70CD5D}"/>
              </a:ext>
            </a:extLst>
          </p:cNvPr>
          <p:cNvSpPr txBox="1">
            <a:spLocks noChangeArrowheads="1"/>
          </p:cNvSpPr>
          <p:nvPr/>
        </p:nvSpPr>
        <p:spPr bwMode="auto">
          <a:xfrm>
            <a:off x="4128143" y="4997208"/>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g</a:t>
            </a:r>
          </a:p>
        </p:txBody>
      </p:sp>
      <p:sp>
        <p:nvSpPr>
          <p:cNvPr id="94" name="Text Box 12">
            <a:extLst>
              <a:ext uri="{FF2B5EF4-FFF2-40B4-BE49-F238E27FC236}">
                <a16:creationId xmlns:a16="http://schemas.microsoft.com/office/drawing/2014/main" id="{D4D27670-D6CB-47C9-A8CE-583895D5C8D0}"/>
              </a:ext>
            </a:extLst>
          </p:cNvPr>
          <p:cNvSpPr txBox="1">
            <a:spLocks noChangeArrowheads="1"/>
          </p:cNvSpPr>
          <p:nvPr/>
        </p:nvSpPr>
        <p:spPr bwMode="auto">
          <a:xfrm>
            <a:off x="5270696" y="4995620"/>
            <a:ext cx="287338"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h</a:t>
            </a:r>
          </a:p>
        </p:txBody>
      </p:sp>
      <p:sp>
        <p:nvSpPr>
          <p:cNvPr id="95" name="Text Box 13">
            <a:extLst>
              <a:ext uri="{FF2B5EF4-FFF2-40B4-BE49-F238E27FC236}">
                <a16:creationId xmlns:a16="http://schemas.microsoft.com/office/drawing/2014/main" id="{3479F27A-DB2A-4BC5-BD8A-A150B2665479}"/>
              </a:ext>
            </a:extLst>
          </p:cNvPr>
          <p:cNvSpPr txBox="1">
            <a:spLocks noChangeArrowheads="1"/>
          </p:cNvSpPr>
          <p:nvPr/>
        </p:nvSpPr>
        <p:spPr bwMode="auto">
          <a:xfrm>
            <a:off x="9223373" y="4970214"/>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k</a:t>
            </a:r>
          </a:p>
        </p:txBody>
      </p:sp>
      <p:sp>
        <p:nvSpPr>
          <p:cNvPr id="96" name="Text Box 14">
            <a:extLst>
              <a:ext uri="{FF2B5EF4-FFF2-40B4-BE49-F238E27FC236}">
                <a16:creationId xmlns:a16="http://schemas.microsoft.com/office/drawing/2014/main" id="{D401C5A3-1A64-4D29-B658-CEBF6E7B103D}"/>
              </a:ext>
            </a:extLst>
          </p:cNvPr>
          <p:cNvSpPr txBox="1">
            <a:spLocks noChangeArrowheads="1"/>
          </p:cNvSpPr>
          <p:nvPr/>
        </p:nvSpPr>
        <p:spPr bwMode="auto">
          <a:xfrm>
            <a:off x="10744647" y="4997208"/>
            <a:ext cx="360363"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l</a:t>
            </a:r>
          </a:p>
        </p:txBody>
      </p:sp>
      <p:sp>
        <p:nvSpPr>
          <p:cNvPr id="97" name="Text Box 15">
            <a:extLst>
              <a:ext uri="{FF2B5EF4-FFF2-40B4-BE49-F238E27FC236}">
                <a16:creationId xmlns:a16="http://schemas.microsoft.com/office/drawing/2014/main" id="{4558FEB3-8EAA-408E-B73F-EA4E7CC1CD55}"/>
              </a:ext>
            </a:extLst>
          </p:cNvPr>
          <p:cNvSpPr txBox="1">
            <a:spLocks noChangeArrowheads="1"/>
          </p:cNvSpPr>
          <p:nvPr/>
        </p:nvSpPr>
        <p:spPr bwMode="auto">
          <a:xfrm>
            <a:off x="9650411" y="3969858"/>
            <a:ext cx="360363"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d</a:t>
            </a:r>
          </a:p>
        </p:txBody>
      </p:sp>
      <p:sp>
        <p:nvSpPr>
          <p:cNvPr id="98" name="Text Box 16">
            <a:extLst>
              <a:ext uri="{FF2B5EF4-FFF2-40B4-BE49-F238E27FC236}">
                <a16:creationId xmlns:a16="http://schemas.microsoft.com/office/drawing/2014/main" id="{041A6F9C-25BA-452F-873F-AA9A4AF51408}"/>
              </a:ext>
            </a:extLst>
          </p:cNvPr>
          <p:cNvSpPr txBox="1">
            <a:spLocks noChangeArrowheads="1"/>
          </p:cNvSpPr>
          <p:nvPr/>
        </p:nvSpPr>
        <p:spPr bwMode="auto">
          <a:xfrm>
            <a:off x="6445000" y="4981329"/>
            <a:ext cx="360362" cy="369332"/>
          </a:xfrm>
          <a:prstGeom prst="rect">
            <a:avLst/>
          </a:prstGeom>
          <a:noFill/>
          <a:ln w="9525">
            <a:noFill/>
            <a:miter lim="800000"/>
            <a:headEnd/>
            <a:tailEnd/>
          </a:ln>
        </p:spPr>
        <p:txBody>
          <a:bodyPr>
            <a:spAutoFit/>
          </a:bodyPr>
          <a:lstStyle/>
          <a:p>
            <a:pPr>
              <a:spcBef>
                <a:spcPct val="600000"/>
              </a:spcBef>
            </a:pPr>
            <a:r>
              <a:rPr lang="en-US" altLang="zh-CN" sz="1800" dirty="0" err="1">
                <a:latin typeface="Lucida Fax" panose="02060602050505020204" pitchFamily="18" charset="0"/>
                <a:ea typeface="微软雅黑" panose="020B0503020204020204" pitchFamily="34" charset="-122"/>
                <a:cs typeface="Arial" pitchFamily="34" charset="0"/>
              </a:rPr>
              <a:t>i</a:t>
            </a:r>
            <a:endParaRPr lang="en-US" altLang="zh-CN" sz="1800" dirty="0">
              <a:latin typeface="Lucida Fax" panose="02060602050505020204" pitchFamily="18" charset="0"/>
              <a:ea typeface="微软雅黑" panose="020B0503020204020204" pitchFamily="34" charset="-122"/>
              <a:cs typeface="Arial" pitchFamily="34" charset="0"/>
            </a:endParaRPr>
          </a:p>
        </p:txBody>
      </p:sp>
      <p:sp>
        <p:nvSpPr>
          <p:cNvPr id="99" name="Text Box 17">
            <a:extLst>
              <a:ext uri="{FF2B5EF4-FFF2-40B4-BE49-F238E27FC236}">
                <a16:creationId xmlns:a16="http://schemas.microsoft.com/office/drawing/2014/main" id="{57B3E205-5D49-483A-AF18-21481EF0583F}"/>
              </a:ext>
            </a:extLst>
          </p:cNvPr>
          <p:cNvSpPr txBox="1">
            <a:spLocks noChangeArrowheads="1"/>
          </p:cNvSpPr>
          <p:nvPr/>
        </p:nvSpPr>
        <p:spPr bwMode="auto">
          <a:xfrm>
            <a:off x="8092949" y="4960687"/>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j</a:t>
            </a:r>
          </a:p>
        </p:txBody>
      </p:sp>
      <p:sp>
        <p:nvSpPr>
          <p:cNvPr id="100" name="Text Box 18">
            <a:extLst>
              <a:ext uri="{FF2B5EF4-FFF2-40B4-BE49-F238E27FC236}">
                <a16:creationId xmlns:a16="http://schemas.microsoft.com/office/drawing/2014/main" id="{3674255D-3AEE-43C0-894F-D702DD8D1051}"/>
              </a:ext>
            </a:extLst>
          </p:cNvPr>
          <p:cNvSpPr txBox="1">
            <a:spLocks noChangeArrowheads="1"/>
          </p:cNvSpPr>
          <p:nvPr/>
        </p:nvSpPr>
        <p:spPr bwMode="auto">
          <a:xfrm>
            <a:off x="5865928" y="3944452"/>
            <a:ext cx="360363"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c</a:t>
            </a:r>
          </a:p>
        </p:txBody>
      </p:sp>
      <p:grpSp>
        <p:nvGrpSpPr>
          <p:cNvPr id="101" name="组合 45">
            <a:extLst>
              <a:ext uri="{FF2B5EF4-FFF2-40B4-BE49-F238E27FC236}">
                <a16:creationId xmlns:a16="http://schemas.microsoft.com/office/drawing/2014/main" id="{AAC6F5EA-229A-4039-A2E3-7475D7CEF62F}"/>
              </a:ext>
            </a:extLst>
          </p:cNvPr>
          <p:cNvGrpSpPr>
            <a:grpSpLocks/>
          </p:cNvGrpSpPr>
          <p:nvPr/>
        </p:nvGrpSpPr>
        <p:grpSpPr bwMode="auto">
          <a:xfrm>
            <a:off x="2535165" y="5494675"/>
            <a:ext cx="288925" cy="71455"/>
            <a:chOff x="1042988" y="4456113"/>
            <a:chExt cx="288925" cy="71437"/>
          </a:xfrm>
        </p:grpSpPr>
        <p:sp>
          <p:nvSpPr>
            <p:cNvPr id="102" name="Line 19">
              <a:extLst>
                <a:ext uri="{FF2B5EF4-FFF2-40B4-BE49-F238E27FC236}">
                  <a16:creationId xmlns:a16="http://schemas.microsoft.com/office/drawing/2014/main" id="{F0774A6D-6F35-4BDA-AF65-30CAF3DDE9A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03" name="Line 20">
              <a:extLst>
                <a:ext uri="{FF2B5EF4-FFF2-40B4-BE49-F238E27FC236}">
                  <a16:creationId xmlns:a16="http://schemas.microsoft.com/office/drawing/2014/main" id="{6139081D-90C6-4F90-93F9-837F82EDD05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04" name="组合 46">
            <a:extLst>
              <a:ext uri="{FF2B5EF4-FFF2-40B4-BE49-F238E27FC236}">
                <a16:creationId xmlns:a16="http://schemas.microsoft.com/office/drawing/2014/main" id="{4C6EA0F9-679E-42B2-B3B1-B99CE4CB37A2}"/>
              </a:ext>
            </a:extLst>
          </p:cNvPr>
          <p:cNvGrpSpPr>
            <a:grpSpLocks/>
          </p:cNvGrpSpPr>
          <p:nvPr/>
        </p:nvGrpSpPr>
        <p:grpSpPr bwMode="auto">
          <a:xfrm>
            <a:off x="3839219" y="5447887"/>
            <a:ext cx="288925" cy="71455"/>
            <a:chOff x="1042988" y="4456113"/>
            <a:chExt cx="288925" cy="71437"/>
          </a:xfrm>
        </p:grpSpPr>
        <p:sp>
          <p:nvSpPr>
            <p:cNvPr id="105" name="Line 19">
              <a:extLst>
                <a:ext uri="{FF2B5EF4-FFF2-40B4-BE49-F238E27FC236}">
                  <a16:creationId xmlns:a16="http://schemas.microsoft.com/office/drawing/2014/main" id="{6FE72AE1-5517-441D-A7F1-896F86F305A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06" name="Line 20">
              <a:extLst>
                <a:ext uri="{FF2B5EF4-FFF2-40B4-BE49-F238E27FC236}">
                  <a16:creationId xmlns:a16="http://schemas.microsoft.com/office/drawing/2014/main" id="{CAD5DAAE-6C6E-4CF4-9943-BF4EBED2EF03}"/>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07" name="组合 49">
            <a:extLst>
              <a:ext uri="{FF2B5EF4-FFF2-40B4-BE49-F238E27FC236}">
                <a16:creationId xmlns:a16="http://schemas.microsoft.com/office/drawing/2014/main" id="{BC62B806-C47A-498B-A597-644C8BBD5AD7}"/>
              </a:ext>
            </a:extLst>
          </p:cNvPr>
          <p:cNvGrpSpPr>
            <a:grpSpLocks/>
          </p:cNvGrpSpPr>
          <p:nvPr/>
        </p:nvGrpSpPr>
        <p:grpSpPr bwMode="auto">
          <a:xfrm>
            <a:off x="5083372" y="5447887"/>
            <a:ext cx="288925" cy="71455"/>
            <a:chOff x="1042988" y="4456113"/>
            <a:chExt cx="288925" cy="71437"/>
          </a:xfrm>
        </p:grpSpPr>
        <p:sp>
          <p:nvSpPr>
            <p:cNvPr id="108" name="Line 19">
              <a:extLst>
                <a:ext uri="{FF2B5EF4-FFF2-40B4-BE49-F238E27FC236}">
                  <a16:creationId xmlns:a16="http://schemas.microsoft.com/office/drawing/2014/main" id="{EC616286-D42E-468A-8FBD-411B8891C1F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09" name="Line 20">
              <a:extLst>
                <a:ext uri="{FF2B5EF4-FFF2-40B4-BE49-F238E27FC236}">
                  <a16:creationId xmlns:a16="http://schemas.microsoft.com/office/drawing/2014/main" id="{3200310D-E543-427B-B3AA-2BF7781E4AA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10" name="组合 52">
            <a:extLst>
              <a:ext uri="{FF2B5EF4-FFF2-40B4-BE49-F238E27FC236}">
                <a16:creationId xmlns:a16="http://schemas.microsoft.com/office/drawing/2014/main" id="{2EF0947D-C90F-407B-A723-496E33767321}"/>
              </a:ext>
            </a:extLst>
          </p:cNvPr>
          <p:cNvGrpSpPr>
            <a:grpSpLocks/>
          </p:cNvGrpSpPr>
          <p:nvPr/>
        </p:nvGrpSpPr>
        <p:grpSpPr bwMode="auto">
          <a:xfrm>
            <a:off x="6281439" y="5459004"/>
            <a:ext cx="288925" cy="71454"/>
            <a:chOff x="1042988" y="4456113"/>
            <a:chExt cx="288925" cy="71437"/>
          </a:xfrm>
        </p:grpSpPr>
        <p:sp>
          <p:nvSpPr>
            <p:cNvPr id="111" name="Line 19">
              <a:extLst>
                <a:ext uri="{FF2B5EF4-FFF2-40B4-BE49-F238E27FC236}">
                  <a16:creationId xmlns:a16="http://schemas.microsoft.com/office/drawing/2014/main" id="{14F9B504-6E14-4D8B-9A19-25E815C17FA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12" name="Line 20">
              <a:extLst>
                <a:ext uri="{FF2B5EF4-FFF2-40B4-BE49-F238E27FC236}">
                  <a16:creationId xmlns:a16="http://schemas.microsoft.com/office/drawing/2014/main" id="{E64C55B1-9C34-42EB-BE7F-1870993FED4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13" name="组合 55">
            <a:extLst>
              <a:ext uri="{FF2B5EF4-FFF2-40B4-BE49-F238E27FC236}">
                <a16:creationId xmlns:a16="http://schemas.microsoft.com/office/drawing/2014/main" id="{E958240F-D62E-441C-8ACD-9CFD38E0BEF6}"/>
              </a:ext>
            </a:extLst>
          </p:cNvPr>
          <p:cNvGrpSpPr>
            <a:grpSpLocks/>
          </p:cNvGrpSpPr>
          <p:nvPr/>
        </p:nvGrpSpPr>
        <p:grpSpPr bwMode="auto">
          <a:xfrm>
            <a:off x="7588125" y="5459004"/>
            <a:ext cx="288925" cy="71454"/>
            <a:chOff x="1042988" y="4456113"/>
            <a:chExt cx="288925" cy="71437"/>
          </a:xfrm>
        </p:grpSpPr>
        <p:sp>
          <p:nvSpPr>
            <p:cNvPr id="114" name="Line 19">
              <a:extLst>
                <a:ext uri="{FF2B5EF4-FFF2-40B4-BE49-F238E27FC236}">
                  <a16:creationId xmlns:a16="http://schemas.microsoft.com/office/drawing/2014/main" id="{C6744A5A-719F-49D3-8F7C-5C8F3D5F213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15" name="Line 20">
              <a:extLst>
                <a:ext uri="{FF2B5EF4-FFF2-40B4-BE49-F238E27FC236}">
                  <a16:creationId xmlns:a16="http://schemas.microsoft.com/office/drawing/2014/main" id="{4AA34F52-BF8A-4948-A0D2-1C2CE341BF53}"/>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16" name="组合 58">
            <a:extLst>
              <a:ext uri="{FF2B5EF4-FFF2-40B4-BE49-F238E27FC236}">
                <a16:creationId xmlns:a16="http://schemas.microsoft.com/office/drawing/2014/main" id="{2FA14327-73BD-4B40-B04C-AF82ED836228}"/>
              </a:ext>
            </a:extLst>
          </p:cNvPr>
          <p:cNvGrpSpPr>
            <a:grpSpLocks/>
          </p:cNvGrpSpPr>
          <p:nvPr/>
        </p:nvGrpSpPr>
        <p:grpSpPr bwMode="auto">
          <a:xfrm>
            <a:off x="8850310" y="5460590"/>
            <a:ext cx="288925" cy="71455"/>
            <a:chOff x="1042988" y="4456113"/>
            <a:chExt cx="288925" cy="71437"/>
          </a:xfrm>
        </p:grpSpPr>
        <p:sp>
          <p:nvSpPr>
            <p:cNvPr id="117" name="Line 19">
              <a:extLst>
                <a:ext uri="{FF2B5EF4-FFF2-40B4-BE49-F238E27FC236}">
                  <a16:creationId xmlns:a16="http://schemas.microsoft.com/office/drawing/2014/main" id="{2A754A27-7C40-4BAB-89D8-96FE37AF0DED}"/>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18" name="Line 20">
              <a:extLst>
                <a:ext uri="{FF2B5EF4-FFF2-40B4-BE49-F238E27FC236}">
                  <a16:creationId xmlns:a16="http://schemas.microsoft.com/office/drawing/2014/main" id="{9CDB8C5A-AD59-4D82-9916-411933E4828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grpSp>
        <p:nvGrpSpPr>
          <p:cNvPr id="119" name="组合 61">
            <a:extLst>
              <a:ext uri="{FF2B5EF4-FFF2-40B4-BE49-F238E27FC236}">
                <a16:creationId xmlns:a16="http://schemas.microsoft.com/office/drawing/2014/main" id="{8B47D3FF-19AC-4171-898A-E7EA394166E3}"/>
              </a:ext>
            </a:extLst>
          </p:cNvPr>
          <p:cNvGrpSpPr>
            <a:grpSpLocks/>
          </p:cNvGrpSpPr>
          <p:nvPr/>
        </p:nvGrpSpPr>
        <p:grpSpPr bwMode="auto">
          <a:xfrm>
            <a:off x="10107735" y="5447887"/>
            <a:ext cx="288925" cy="71455"/>
            <a:chOff x="1042988" y="4456113"/>
            <a:chExt cx="288925" cy="71437"/>
          </a:xfrm>
        </p:grpSpPr>
        <p:sp>
          <p:nvSpPr>
            <p:cNvPr id="120" name="Line 19">
              <a:extLst>
                <a:ext uri="{FF2B5EF4-FFF2-40B4-BE49-F238E27FC236}">
                  <a16:creationId xmlns:a16="http://schemas.microsoft.com/office/drawing/2014/main" id="{CD0AA966-27DE-46AB-ADDC-B785E9D7A8B8}"/>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21" name="Line 20">
              <a:extLst>
                <a:ext uri="{FF2B5EF4-FFF2-40B4-BE49-F238E27FC236}">
                  <a16:creationId xmlns:a16="http://schemas.microsoft.com/office/drawing/2014/main" id="{4298F532-E5B9-4941-87D6-25A00C712E78}"/>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cxnSp>
        <p:nvCxnSpPr>
          <p:cNvPr id="122" name="直接连接符 121">
            <a:extLst>
              <a:ext uri="{FF2B5EF4-FFF2-40B4-BE49-F238E27FC236}">
                <a16:creationId xmlns:a16="http://schemas.microsoft.com/office/drawing/2014/main" id="{E52D2052-8A86-4319-A1F5-C7AADBD2B3F0}"/>
              </a:ext>
            </a:extLst>
          </p:cNvPr>
          <p:cNvCxnSpPr>
            <a:endCxn id="135" idx="0"/>
          </p:cNvCxnSpPr>
          <p:nvPr/>
        </p:nvCxnSpPr>
        <p:spPr>
          <a:xfrm flipH="1">
            <a:off x="5816101" y="4631455"/>
            <a:ext cx="163357" cy="68138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DFA9A31-B1F8-48FB-A885-A53140C3F565}"/>
              </a:ext>
            </a:extLst>
          </p:cNvPr>
          <p:cNvCxnSpPr>
            <a:stCxn id="125" idx="2"/>
            <a:endCxn id="134" idx="0"/>
          </p:cNvCxnSpPr>
          <p:nvPr/>
        </p:nvCxnSpPr>
        <p:spPr>
          <a:xfrm>
            <a:off x="6309147" y="4625103"/>
            <a:ext cx="750440" cy="71957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8E5B911-D4AE-462E-AA32-0470C5FB22C7}"/>
              </a:ext>
            </a:extLst>
          </p:cNvPr>
          <p:cNvCxnSpPr>
            <a:endCxn id="133" idx="0"/>
          </p:cNvCxnSpPr>
          <p:nvPr/>
        </p:nvCxnSpPr>
        <p:spPr>
          <a:xfrm>
            <a:off x="6694113" y="4625103"/>
            <a:ext cx="1640361" cy="71957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82">
            <a:extLst>
              <a:ext uri="{FF2B5EF4-FFF2-40B4-BE49-F238E27FC236}">
                <a16:creationId xmlns:a16="http://schemas.microsoft.com/office/drawing/2014/main" id="{C8AC5537-60A9-49FA-8F37-7ED49214E546}"/>
              </a:ext>
            </a:extLst>
          </p:cNvPr>
          <p:cNvSpPr txBox="1">
            <a:spLocks noChangeArrowheads="1"/>
          </p:cNvSpPr>
          <p:nvPr/>
        </p:nvSpPr>
        <p:spPr bwMode="auto">
          <a:xfrm>
            <a:off x="5823147" y="4317326"/>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50 60 70</a:t>
            </a:r>
            <a:endParaRPr lang="zh-CN" altLang="en-US" sz="1400" dirty="0">
              <a:latin typeface="Lucida Fax" panose="02060602050505020204" pitchFamily="18" charset="0"/>
              <a:ea typeface="微软雅黑" panose="020B0503020204020204" pitchFamily="34" charset="-122"/>
              <a:cs typeface="Arial" pitchFamily="34" charset="0"/>
            </a:endParaRPr>
          </a:p>
        </p:txBody>
      </p:sp>
      <p:cxnSp>
        <p:nvCxnSpPr>
          <p:cNvPr id="126" name="直接连接符 125">
            <a:extLst>
              <a:ext uri="{FF2B5EF4-FFF2-40B4-BE49-F238E27FC236}">
                <a16:creationId xmlns:a16="http://schemas.microsoft.com/office/drawing/2014/main" id="{A09E50B9-220B-48EB-9DB3-6E5741ECD6A9}"/>
              </a:ext>
            </a:extLst>
          </p:cNvPr>
          <p:cNvCxnSpPr>
            <a:endCxn id="131" idx="0"/>
          </p:cNvCxnSpPr>
          <p:nvPr/>
        </p:nvCxnSpPr>
        <p:spPr>
          <a:xfrm>
            <a:off x="9552717" y="4630026"/>
            <a:ext cx="39181" cy="7098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2D28FDF-BAF3-48D5-9D87-90762544C5CA}"/>
              </a:ext>
            </a:extLst>
          </p:cNvPr>
          <p:cNvCxnSpPr>
            <a:stCxn id="130" idx="2"/>
            <a:endCxn id="132" idx="0"/>
          </p:cNvCxnSpPr>
          <p:nvPr/>
        </p:nvCxnSpPr>
        <p:spPr>
          <a:xfrm>
            <a:off x="9849073" y="4625103"/>
            <a:ext cx="985961" cy="70528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63A99A4B-1231-4357-BA7F-5AF370641AF0}"/>
              </a:ext>
            </a:extLst>
          </p:cNvPr>
          <p:cNvCxnSpPr>
            <a:stCxn id="87" idx="2"/>
            <a:endCxn id="125" idx="0"/>
          </p:cNvCxnSpPr>
          <p:nvPr/>
        </p:nvCxnSpPr>
        <p:spPr>
          <a:xfrm>
            <a:off x="5606851" y="3491366"/>
            <a:ext cx="702296" cy="8259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0005696-03BE-49E8-9C4E-E65A8E650F0D}"/>
              </a:ext>
            </a:extLst>
          </p:cNvPr>
          <p:cNvCxnSpPr>
            <a:stCxn id="147" idx="2"/>
            <a:endCxn id="130" idx="0"/>
          </p:cNvCxnSpPr>
          <p:nvPr/>
        </p:nvCxnSpPr>
        <p:spPr>
          <a:xfrm>
            <a:off x="5898307" y="3491366"/>
            <a:ext cx="3950766" cy="8259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82">
            <a:extLst>
              <a:ext uri="{FF2B5EF4-FFF2-40B4-BE49-F238E27FC236}">
                <a16:creationId xmlns:a16="http://schemas.microsoft.com/office/drawing/2014/main" id="{900B07C1-3F9E-4F55-8ABE-69D6075D2CE9}"/>
              </a:ext>
            </a:extLst>
          </p:cNvPr>
          <p:cNvSpPr txBox="1">
            <a:spLocks noChangeArrowheads="1"/>
          </p:cNvSpPr>
          <p:nvPr/>
        </p:nvSpPr>
        <p:spPr bwMode="auto">
          <a:xfrm>
            <a:off x="9363073" y="4317326"/>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80 90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1" name="TextBox 82">
            <a:extLst>
              <a:ext uri="{FF2B5EF4-FFF2-40B4-BE49-F238E27FC236}">
                <a16:creationId xmlns:a16="http://schemas.microsoft.com/office/drawing/2014/main" id="{6006D2B8-DFBE-42C6-AE80-9315FD925643}"/>
              </a:ext>
            </a:extLst>
          </p:cNvPr>
          <p:cNvSpPr txBox="1">
            <a:spLocks noChangeArrowheads="1"/>
          </p:cNvSpPr>
          <p:nvPr/>
        </p:nvSpPr>
        <p:spPr bwMode="auto">
          <a:xfrm>
            <a:off x="9105898" y="5339913"/>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75 80 </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2" name="TextBox 82">
            <a:extLst>
              <a:ext uri="{FF2B5EF4-FFF2-40B4-BE49-F238E27FC236}">
                <a16:creationId xmlns:a16="http://schemas.microsoft.com/office/drawing/2014/main" id="{A3CABCEC-4A98-4FD7-8150-59BB68828758}"/>
              </a:ext>
            </a:extLst>
          </p:cNvPr>
          <p:cNvSpPr txBox="1">
            <a:spLocks noChangeArrowheads="1"/>
          </p:cNvSpPr>
          <p:nvPr/>
        </p:nvSpPr>
        <p:spPr bwMode="auto">
          <a:xfrm>
            <a:off x="10349034" y="5330386"/>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85 90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3" name="TextBox 82">
            <a:extLst>
              <a:ext uri="{FF2B5EF4-FFF2-40B4-BE49-F238E27FC236}">
                <a16:creationId xmlns:a16="http://schemas.microsoft.com/office/drawing/2014/main" id="{CC6B6294-A78A-49FB-BC9B-55341FC193F3}"/>
              </a:ext>
            </a:extLst>
          </p:cNvPr>
          <p:cNvSpPr txBox="1">
            <a:spLocks noChangeArrowheads="1"/>
          </p:cNvSpPr>
          <p:nvPr/>
        </p:nvSpPr>
        <p:spPr bwMode="auto">
          <a:xfrm>
            <a:off x="7848474" y="5344677"/>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65 70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4" name="TextBox 82">
            <a:extLst>
              <a:ext uri="{FF2B5EF4-FFF2-40B4-BE49-F238E27FC236}">
                <a16:creationId xmlns:a16="http://schemas.microsoft.com/office/drawing/2014/main" id="{4F018A4E-3AA6-46FD-8EF0-670A22A2526A}"/>
              </a:ext>
            </a:extLst>
          </p:cNvPr>
          <p:cNvSpPr txBox="1">
            <a:spLocks noChangeArrowheads="1"/>
          </p:cNvSpPr>
          <p:nvPr/>
        </p:nvSpPr>
        <p:spPr bwMode="auto">
          <a:xfrm>
            <a:off x="6573587" y="5344677"/>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55 60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5" name="TextBox 82">
            <a:extLst>
              <a:ext uri="{FF2B5EF4-FFF2-40B4-BE49-F238E27FC236}">
                <a16:creationId xmlns:a16="http://schemas.microsoft.com/office/drawing/2014/main" id="{DAAB4032-4A8A-42E0-A9B7-395278D47351}"/>
              </a:ext>
            </a:extLst>
          </p:cNvPr>
          <p:cNvSpPr txBox="1">
            <a:spLocks noChangeArrowheads="1"/>
          </p:cNvSpPr>
          <p:nvPr/>
        </p:nvSpPr>
        <p:spPr bwMode="auto">
          <a:xfrm>
            <a:off x="5330101" y="5312838"/>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a:latin typeface="Lucida Fax" panose="02060602050505020204" pitchFamily="18" charset="0"/>
                <a:ea typeface="微软雅黑" panose="020B0503020204020204" pitchFamily="34" charset="-122"/>
                <a:cs typeface="Arial" pitchFamily="34" charset="0"/>
              </a:rPr>
              <a:t>48 </a:t>
            </a:r>
            <a:r>
              <a:rPr lang="en-US" altLang="zh-CN" sz="1400" dirty="0">
                <a:latin typeface="Lucida Fax" panose="02060602050505020204" pitchFamily="18" charset="0"/>
                <a:ea typeface="微软雅黑" panose="020B0503020204020204" pitchFamily="34" charset="-122"/>
                <a:cs typeface="Arial" pitchFamily="34" charset="0"/>
              </a:rPr>
              <a:t>50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6" name="TextBox 82">
            <a:extLst>
              <a:ext uri="{FF2B5EF4-FFF2-40B4-BE49-F238E27FC236}">
                <a16:creationId xmlns:a16="http://schemas.microsoft.com/office/drawing/2014/main" id="{1BA0050D-D225-43EB-A0D2-F9F1EDC187E3}"/>
              </a:ext>
            </a:extLst>
          </p:cNvPr>
          <p:cNvSpPr txBox="1">
            <a:spLocks noChangeArrowheads="1"/>
          </p:cNvSpPr>
          <p:nvPr/>
        </p:nvSpPr>
        <p:spPr bwMode="auto">
          <a:xfrm>
            <a:off x="4128143" y="5339913"/>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35 40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7" name="TextBox 82">
            <a:extLst>
              <a:ext uri="{FF2B5EF4-FFF2-40B4-BE49-F238E27FC236}">
                <a16:creationId xmlns:a16="http://schemas.microsoft.com/office/drawing/2014/main" id="{645E82D5-E412-4185-B01C-D8C6F5964817}"/>
              </a:ext>
            </a:extLst>
          </p:cNvPr>
          <p:cNvSpPr txBox="1">
            <a:spLocks noChangeArrowheads="1"/>
          </p:cNvSpPr>
          <p:nvPr/>
        </p:nvSpPr>
        <p:spPr bwMode="auto">
          <a:xfrm>
            <a:off x="2823094" y="5344677"/>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25 30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8" name="TextBox 82">
            <a:extLst>
              <a:ext uri="{FF2B5EF4-FFF2-40B4-BE49-F238E27FC236}">
                <a16:creationId xmlns:a16="http://schemas.microsoft.com/office/drawing/2014/main" id="{B1273817-277C-4F95-87FA-10C50D06BC40}"/>
              </a:ext>
            </a:extLst>
          </p:cNvPr>
          <p:cNvSpPr txBox="1">
            <a:spLocks noChangeArrowheads="1"/>
          </p:cNvSpPr>
          <p:nvPr/>
        </p:nvSpPr>
        <p:spPr bwMode="auto">
          <a:xfrm>
            <a:off x="369912" y="5341501"/>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5 10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39" name="TextBox 82">
            <a:extLst>
              <a:ext uri="{FF2B5EF4-FFF2-40B4-BE49-F238E27FC236}">
                <a16:creationId xmlns:a16="http://schemas.microsoft.com/office/drawing/2014/main" id="{5AD44A62-C1C3-4356-BB54-08E0D230960E}"/>
              </a:ext>
            </a:extLst>
          </p:cNvPr>
          <p:cNvSpPr txBox="1">
            <a:spLocks noChangeArrowheads="1"/>
          </p:cNvSpPr>
          <p:nvPr/>
        </p:nvSpPr>
        <p:spPr bwMode="auto">
          <a:xfrm>
            <a:off x="1563512" y="5339913"/>
            <a:ext cx="972000" cy="307777"/>
          </a:xfrm>
          <a:prstGeom prst="rect">
            <a:avLst/>
          </a:prstGeom>
          <a:noFill/>
          <a:ln w="31750">
            <a:solidFill>
              <a:schemeClr val="tx1"/>
            </a:solidFill>
            <a:miter lim="800000"/>
            <a:headEnd/>
            <a:tailEnd/>
          </a:ln>
        </p:spPr>
        <p:txBody>
          <a:bodyPr wrap="square">
            <a:spAutoFit/>
          </a:bodyPr>
          <a:lstStyle/>
          <a:p>
            <a:pPr>
              <a:spcBef>
                <a:spcPts val="600"/>
              </a:spcBef>
            </a:pPr>
            <a:r>
              <a:rPr lang="en-US" altLang="zh-CN" sz="1400" dirty="0">
                <a:solidFill>
                  <a:srgbClr val="FF0000"/>
                </a:solidFill>
                <a:latin typeface="Lucida Fax" panose="02060602050505020204" pitchFamily="18" charset="0"/>
                <a:ea typeface="微软雅黑" panose="020B0503020204020204" pitchFamily="34" charset="-122"/>
                <a:cs typeface="Arial" pitchFamily="34" charset="0"/>
              </a:rPr>
              <a:t>15</a:t>
            </a:r>
            <a:r>
              <a:rPr lang="en-US" altLang="zh-CN" sz="1400" dirty="0">
                <a:latin typeface="Lucida Fax" panose="02060602050505020204" pitchFamily="18" charset="0"/>
                <a:ea typeface="微软雅黑" panose="020B0503020204020204" pitchFamily="34" charset="-122"/>
                <a:cs typeface="Arial" pitchFamily="34" charset="0"/>
              </a:rPr>
              <a:t> 20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40" name="TextBox 82">
            <a:extLst>
              <a:ext uri="{FF2B5EF4-FFF2-40B4-BE49-F238E27FC236}">
                <a16:creationId xmlns:a16="http://schemas.microsoft.com/office/drawing/2014/main" id="{4C9C6DAE-11D2-4F1E-A832-9CA375D339E8}"/>
              </a:ext>
            </a:extLst>
          </p:cNvPr>
          <p:cNvSpPr txBox="1">
            <a:spLocks noChangeArrowheads="1"/>
          </p:cNvSpPr>
          <p:nvPr/>
        </p:nvSpPr>
        <p:spPr bwMode="auto">
          <a:xfrm>
            <a:off x="998562" y="4318915"/>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10 20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41" name="TextBox 82">
            <a:extLst>
              <a:ext uri="{FF2B5EF4-FFF2-40B4-BE49-F238E27FC236}">
                <a16:creationId xmlns:a16="http://schemas.microsoft.com/office/drawing/2014/main" id="{170C61A8-9175-4BC6-A301-3C0FEEE209C7}"/>
              </a:ext>
            </a:extLst>
          </p:cNvPr>
          <p:cNvSpPr txBox="1">
            <a:spLocks noChangeArrowheads="1"/>
          </p:cNvSpPr>
          <p:nvPr/>
        </p:nvSpPr>
        <p:spPr bwMode="auto">
          <a:xfrm>
            <a:off x="3016769" y="4317326"/>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30 40</a:t>
            </a:r>
            <a:endParaRPr lang="zh-CN" altLang="en-US" sz="1400" dirty="0">
              <a:latin typeface="Lucida Fax" panose="02060602050505020204" pitchFamily="18" charset="0"/>
              <a:ea typeface="微软雅黑" panose="020B0503020204020204" pitchFamily="34" charset="-122"/>
              <a:cs typeface="Arial" pitchFamily="34" charset="0"/>
            </a:endParaRPr>
          </a:p>
        </p:txBody>
      </p:sp>
      <p:cxnSp>
        <p:nvCxnSpPr>
          <p:cNvPr id="142" name="直接连接符 141">
            <a:extLst>
              <a:ext uri="{FF2B5EF4-FFF2-40B4-BE49-F238E27FC236}">
                <a16:creationId xmlns:a16="http://schemas.microsoft.com/office/drawing/2014/main" id="{B8F59C69-C222-42BF-8710-DED2A06AAAA9}"/>
              </a:ext>
            </a:extLst>
          </p:cNvPr>
          <p:cNvCxnSpPr/>
          <p:nvPr/>
        </p:nvCxnSpPr>
        <p:spPr>
          <a:xfrm flipH="1">
            <a:off x="699593" y="4630026"/>
            <a:ext cx="445171" cy="70952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1711B83-E40B-47CC-B294-729978B95FB7}"/>
              </a:ext>
            </a:extLst>
          </p:cNvPr>
          <p:cNvCxnSpPr>
            <a:stCxn id="140" idx="2"/>
            <a:endCxn id="139" idx="0"/>
          </p:cNvCxnSpPr>
          <p:nvPr/>
        </p:nvCxnSpPr>
        <p:spPr>
          <a:xfrm>
            <a:off x="1484562" y="4626692"/>
            <a:ext cx="564950" cy="7132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EF256547-1CC6-4F69-A64E-35E9758936F0}"/>
              </a:ext>
            </a:extLst>
          </p:cNvPr>
          <p:cNvCxnSpPr>
            <a:endCxn id="137" idx="0"/>
          </p:cNvCxnSpPr>
          <p:nvPr/>
        </p:nvCxnSpPr>
        <p:spPr>
          <a:xfrm>
            <a:off x="3238329" y="4631455"/>
            <a:ext cx="70765" cy="71322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FD27B660-DAFB-45ED-8FD0-05EC345EF4EA}"/>
              </a:ext>
            </a:extLst>
          </p:cNvPr>
          <p:cNvCxnSpPr>
            <a:stCxn id="141" idx="2"/>
            <a:endCxn id="136" idx="0"/>
          </p:cNvCxnSpPr>
          <p:nvPr/>
        </p:nvCxnSpPr>
        <p:spPr>
          <a:xfrm>
            <a:off x="3502769" y="4625103"/>
            <a:ext cx="1111374" cy="7148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70">
            <a:extLst>
              <a:ext uri="{FF2B5EF4-FFF2-40B4-BE49-F238E27FC236}">
                <a16:creationId xmlns:a16="http://schemas.microsoft.com/office/drawing/2014/main" id="{3B303F76-678B-46EC-AB4D-AD95BF3FE50E}"/>
              </a:ext>
            </a:extLst>
          </p:cNvPr>
          <p:cNvSpPr txBox="1">
            <a:spLocks noChangeArrowheads="1"/>
          </p:cNvSpPr>
          <p:nvPr/>
        </p:nvSpPr>
        <p:spPr bwMode="auto">
          <a:xfrm>
            <a:off x="1203351" y="4323678"/>
            <a:ext cx="477837" cy="307777"/>
          </a:xfrm>
          <a:prstGeom prst="rect">
            <a:avLst/>
          </a:prstGeom>
          <a:noFill/>
          <a:ln w="9525">
            <a:no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20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47" name="TextBox 82">
            <a:extLst>
              <a:ext uri="{FF2B5EF4-FFF2-40B4-BE49-F238E27FC236}">
                <a16:creationId xmlns:a16="http://schemas.microsoft.com/office/drawing/2014/main" id="{05DFFB89-BCF6-419E-8E5B-EE836BAAB23E}"/>
              </a:ext>
            </a:extLst>
          </p:cNvPr>
          <p:cNvSpPr txBox="1">
            <a:spLocks noChangeArrowheads="1"/>
          </p:cNvSpPr>
          <p:nvPr/>
        </p:nvSpPr>
        <p:spPr bwMode="auto">
          <a:xfrm>
            <a:off x="5412307" y="3183589"/>
            <a:ext cx="972000" cy="307777"/>
          </a:xfrm>
          <a:prstGeom prst="rect">
            <a:avLst/>
          </a:prstGeom>
          <a:noFill/>
          <a:ln w="9525">
            <a:no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70 90</a:t>
            </a:r>
            <a:endParaRPr lang="zh-CN" altLang="en-US" sz="1400" dirty="0">
              <a:latin typeface="Lucida Fax" panose="02060602050505020204" pitchFamily="18" charset="0"/>
              <a:ea typeface="微软雅黑" panose="020B0503020204020204" pitchFamily="34" charset="-122"/>
              <a:cs typeface="Arial" pitchFamily="34" charset="0"/>
            </a:endParaRPr>
          </a:p>
        </p:txBody>
      </p:sp>
      <p:sp>
        <p:nvSpPr>
          <p:cNvPr id="148" name="TextBox 82">
            <a:extLst>
              <a:ext uri="{FF2B5EF4-FFF2-40B4-BE49-F238E27FC236}">
                <a16:creationId xmlns:a16="http://schemas.microsoft.com/office/drawing/2014/main" id="{BF2D42D1-B20D-4368-BB29-F742DE4896AE}"/>
              </a:ext>
            </a:extLst>
          </p:cNvPr>
          <p:cNvSpPr txBox="1">
            <a:spLocks noChangeArrowheads="1"/>
          </p:cNvSpPr>
          <p:nvPr/>
        </p:nvSpPr>
        <p:spPr bwMode="auto">
          <a:xfrm>
            <a:off x="6142234" y="3183589"/>
            <a:ext cx="972000" cy="307777"/>
          </a:xfrm>
          <a:prstGeom prst="rect">
            <a:avLst/>
          </a:prstGeom>
          <a:noFill/>
          <a:ln w="31750">
            <a:solidFill>
              <a:schemeClr val="tx1"/>
            </a:solidFill>
            <a:miter lim="800000"/>
            <a:headEnd/>
            <a:tailEnd/>
          </a:ln>
        </p:spPr>
        <p:txBody>
          <a:bodyPr>
            <a:spAutoFit/>
          </a:bodyPr>
          <a:lstStyle/>
          <a:p>
            <a:endParaRPr lang="zh-CN" altLang="en-US" sz="1400" dirty="0">
              <a:latin typeface="Lucida Fax" panose="02060602050505020204" pitchFamily="18" charset="0"/>
              <a:cs typeface="Arial" pitchFamily="34" charset="0"/>
            </a:endParaRPr>
          </a:p>
        </p:txBody>
      </p:sp>
      <p:sp>
        <p:nvSpPr>
          <p:cNvPr id="171" name="TextBox 82">
            <a:extLst>
              <a:ext uri="{FF2B5EF4-FFF2-40B4-BE49-F238E27FC236}">
                <a16:creationId xmlns:a16="http://schemas.microsoft.com/office/drawing/2014/main" id="{10353279-E314-4428-B951-3868E8A1F142}"/>
              </a:ext>
            </a:extLst>
          </p:cNvPr>
          <p:cNvSpPr txBox="1">
            <a:spLocks noChangeArrowheads="1"/>
          </p:cNvSpPr>
          <p:nvPr/>
        </p:nvSpPr>
        <p:spPr bwMode="auto">
          <a:xfrm>
            <a:off x="4182118" y="3177238"/>
            <a:ext cx="972000" cy="307777"/>
          </a:xfrm>
          <a:prstGeom prst="rect">
            <a:avLst/>
          </a:prstGeom>
          <a:noFill/>
          <a:ln w="31750">
            <a:solidFill>
              <a:schemeClr val="tx1"/>
            </a:solidFill>
            <a:miter lim="800000"/>
            <a:headEnd/>
            <a:tailEnd/>
          </a:ln>
        </p:spPr>
        <p:txBody>
          <a:bodyPr>
            <a:spAutoFit/>
          </a:bodyPr>
          <a:lstStyle/>
          <a:p>
            <a:endParaRPr lang="zh-CN" altLang="en-US" sz="1400" dirty="0">
              <a:latin typeface="Lucida Fax" panose="02060602050505020204" pitchFamily="18" charset="0"/>
              <a:cs typeface="Arial" pitchFamily="34" charset="0"/>
            </a:endParaRPr>
          </a:p>
        </p:txBody>
      </p:sp>
      <p:grpSp>
        <p:nvGrpSpPr>
          <p:cNvPr id="172" name="组合 45">
            <a:extLst>
              <a:ext uri="{FF2B5EF4-FFF2-40B4-BE49-F238E27FC236}">
                <a16:creationId xmlns:a16="http://schemas.microsoft.com/office/drawing/2014/main" id="{CC00A7BC-EB6E-48C1-B2C3-EC3A8FED563C}"/>
              </a:ext>
            </a:extLst>
          </p:cNvPr>
          <p:cNvGrpSpPr>
            <a:grpSpLocks/>
          </p:cNvGrpSpPr>
          <p:nvPr/>
        </p:nvGrpSpPr>
        <p:grpSpPr bwMode="auto">
          <a:xfrm>
            <a:off x="1270473" y="5423277"/>
            <a:ext cx="288925" cy="71454"/>
            <a:chOff x="1042988" y="4456113"/>
            <a:chExt cx="288925" cy="71437"/>
          </a:xfrm>
        </p:grpSpPr>
        <p:sp>
          <p:nvSpPr>
            <p:cNvPr id="173" name="Line 19">
              <a:extLst>
                <a:ext uri="{FF2B5EF4-FFF2-40B4-BE49-F238E27FC236}">
                  <a16:creationId xmlns:a16="http://schemas.microsoft.com/office/drawing/2014/main" id="{142BC7A4-E335-42A4-9628-ED646D496E1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sp>
          <p:nvSpPr>
            <p:cNvPr id="174" name="Line 20">
              <a:extLst>
                <a:ext uri="{FF2B5EF4-FFF2-40B4-BE49-F238E27FC236}">
                  <a16:creationId xmlns:a16="http://schemas.microsoft.com/office/drawing/2014/main" id="{0DE48EAB-9D54-4F70-A41B-959EA7260AB0}"/>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cs typeface="Arial" pitchFamily="34" charset="0"/>
              </a:endParaRPr>
            </a:p>
          </p:txBody>
        </p:sp>
      </p:grpSp>
      <p:cxnSp>
        <p:nvCxnSpPr>
          <p:cNvPr id="175" name="直接连接符 174">
            <a:extLst>
              <a:ext uri="{FF2B5EF4-FFF2-40B4-BE49-F238E27FC236}">
                <a16:creationId xmlns:a16="http://schemas.microsoft.com/office/drawing/2014/main" id="{A429C85C-B77B-41FD-A4C7-C1E00FFC1642}"/>
              </a:ext>
            </a:extLst>
          </p:cNvPr>
          <p:cNvCxnSpPr/>
          <p:nvPr/>
        </p:nvCxnSpPr>
        <p:spPr>
          <a:xfrm flipH="1">
            <a:off x="1688132" y="3478222"/>
            <a:ext cx="2532087" cy="8454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649ED67A-6445-4E9A-83E4-86172CCFE56B}"/>
              </a:ext>
            </a:extLst>
          </p:cNvPr>
          <p:cNvCxnSpPr>
            <a:stCxn id="141" idx="0"/>
            <a:endCxn id="171" idx="2"/>
          </p:cNvCxnSpPr>
          <p:nvPr/>
        </p:nvCxnSpPr>
        <p:spPr>
          <a:xfrm flipV="1">
            <a:off x="3502769" y="3485015"/>
            <a:ext cx="1165349" cy="83231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4528CD56-E439-4620-BCE6-F2B10635C284}"/>
              </a:ext>
            </a:extLst>
          </p:cNvPr>
          <p:cNvCxnSpPr/>
          <p:nvPr/>
        </p:nvCxnSpPr>
        <p:spPr>
          <a:xfrm>
            <a:off x="6341526" y="3478222"/>
            <a:ext cx="111637" cy="8391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5BB1C9B5-B65C-4F45-9449-28DDC5139849}"/>
              </a:ext>
            </a:extLst>
          </p:cNvPr>
          <p:cNvCxnSpPr>
            <a:endCxn id="130" idx="0"/>
          </p:cNvCxnSpPr>
          <p:nvPr/>
        </p:nvCxnSpPr>
        <p:spPr>
          <a:xfrm>
            <a:off x="6740501" y="3484765"/>
            <a:ext cx="3108572" cy="8325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TextBox 82">
            <a:extLst>
              <a:ext uri="{FF2B5EF4-FFF2-40B4-BE49-F238E27FC236}">
                <a16:creationId xmlns:a16="http://schemas.microsoft.com/office/drawing/2014/main" id="{E18DD3E3-E5F9-4E0C-9C7B-DEB83DA571EA}"/>
              </a:ext>
            </a:extLst>
          </p:cNvPr>
          <p:cNvSpPr txBox="1">
            <a:spLocks noChangeArrowheads="1"/>
          </p:cNvSpPr>
          <p:nvPr/>
        </p:nvSpPr>
        <p:spPr bwMode="auto">
          <a:xfrm>
            <a:off x="5108771" y="2119718"/>
            <a:ext cx="972000" cy="307777"/>
          </a:xfrm>
          <a:prstGeom prst="rect">
            <a:avLst/>
          </a:prstGeom>
          <a:noFill/>
          <a:ln w="31750">
            <a:solidFill>
              <a:schemeClr val="tx1"/>
            </a:solidFill>
            <a:miter lim="800000"/>
            <a:headEnd/>
            <a:tailEnd/>
          </a:ln>
        </p:spPr>
        <p:txBody>
          <a:bodyPr>
            <a:spAutoFit/>
          </a:bodyPr>
          <a:lstStyle/>
          <a:p>
            <a:pPr>
              <a:spcBef>
                <a:spcPts val="600"/>
              </a:spcBef>
            </a:pPr>
            <a:r>
              <a:rPr lang="en-US" altLang="zh-CN" sz="1400" dirty="0">
                <a:latin typeface="Lucida Fax" panose="02060602050505020204" pitchFamily="18" charset="0"/>
                <a:ea typeface="微软雅黑" panose="020B0503020204020204" pitchFamily="34" charset="-122"/>
                <a:cs typeface="Arial" pitchFamily="34" charset="0"/>
              </a:rPr>
              <a:t>40 90</a:t>
            </a:r>
            <a:endParaRPr lang="zh-CN" altLang="en-US" sz="1400" dirty="0">
              <a:latin typeface="Lucida Fax" panose="02060602050505020204" pitchFamily="18" charset="0"/>
              <a:ea typeface="微软雅黑" panose="020B0503020204020204" pitchFamily="34" charset="-122"/>
              <a:cs typeface="Arial" pitchFamily="34" charset="0"/>
            </a:endParaRPr>
          </a:p>
        </p:txBody>
      </p:sp>
      <p:cxnSp>
        <p:nvCxnSpPr>
          <p:cNvPr id="180" name="直接连接符 179">
            <a:extLst>
              <a:ext uri="{FF2B5EF4-FFF2-40B4-BE49-F238E27FC236}">
                <a16:creationId xmlns:a16="http://schemas.microsoft.com/office/drawing/2014/main" id="{2662584A-1683-4F64-A5DF-DB347C9640C7}"/>
              </a:ext>
            </a:extLst>
          </p:cNvPr>
          <p:cNvCxnSpPr>
            <a:endCxn id="171" idx="0"/>
          </p:cNvCxnSpPr>
          <p:nvPr/>
        </p:nvCxnSpPr>
        <p:spPr>
          <a:xfrm flipH="1">
            <a:off x="4668118" y="2415721"/>
            <a:ext cx="617436" cy="76151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DA45008B-1B33-45BB-A9B1-F7953C16EEC5}"/>
              </a:ext>
            </a:extLst>
          </p:cNvPr>
          <p:cNvCxnSpPr>
            <a:stCxn id="179" idx="2"/>
            <a:endCxn id="148" idx="0"/>
          </p:cNvCxnSpPr>
          <p:nvPr/>
        </p:nvCxnSpPr>
        <p:spPr>
          <a:xfrm>
            <a:off x="5594771" y="2427495"/>
            <a:ext cx="1033463" cy="75609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 Box 15">
            <a:extLst>
              <a:ext uri="{FF2B5EF4-FFF2-40B4-BE49-F238E27FC236}">
                <a16:creationId xmlns:a16="http://schemas.microsoft.com/office/drawing/2014/main" id="{A0964E40-02B8-4D3A-858E-0DF0C33FA2D7}"/>
              </a:ext>
            </a:extLst>
          </p:cNvPr>
          <p:cNvSpPr txBox="1">
            <a:spLocks noChangeArrowheads="1"/>
          </p:cNvSpPr>
          <p:nvPr/>
        </p:nvSpPr>
        <p:spPr bwMode="auto">
          <a:xfrm>
            <a:off x="5369121" y="1677698"/>
            <a:ext cx="360362" cy="369332"/>
          </a:xfrm>
          <a:prstGeom prst="rect">
            <a:avLst/>
          </a:prstGeom>
          <a:noFill/>
          <a:ln w="9525">
            <a:noFill/>
            <a:miter lim="800000"/>
            <a:headEnd/>
            <a:tailEnd/>
          </a:ln>
        </p:spPr>
        <p:txBody>
          <a:bodyPr>
            <a:spAutoFit/>
          </a:bodyPr>
          <a:lstStyle/>
          <a:p>
            <a:pPr>
              <a:spcBef>
                <a:spcPct val="600000"/>
              </a:spcBef>
            </a:pPr>
            <a:r>
              <a:rPr lang="en-US" altLang="zh-CN" dirty="0">
                <a:latin typeface="Lucida Fax" panose="02060602050505020204" pitchFamily="18" charset="0"/>
                <a:ea typeface="微软雅黑" panose="020B0503020204020204" pitchFamily="34" charset="-122"/>
                <a:cs typeface="Arial" pitchFamily="34" charset="0"/>
              </a:rPr>
              <a:t>r</a:t>
            </a:r>
            <a:endParaRPr lang="en-US" altLang="zh-CN" sz="1800" dirty="0">
              <a:latin typeface="Lucida Fax" panose="02060602050505020204" pitchFamily="18" charset="0"/>
              <a:ea typeface="微软雅黑" panose="020B0503020204020204" pitchFamily="34" charset="-122"/>
              <a:cs typeface="Arial" pitchFamily="34" charset="0"/>
            </a:endParaRPr>
          </a:p>
        </p:txBody>
      </p:sp>
      <p:sp>
        <p:nvSpPr>
          <p:cNvPr id="183" name="Text Box 15">
            <a:extLst>
              <a:ext uri="{FF2B5EF4-FFF2-40B4-BE49-F238E27FC236}">
                <a16:creationId xmlns:a16="http://schemas.microsoft.com/office/drawing/2014/main" id="{75F75DCA-107A-4782-A211-974621E2823D}"/>
              </a:ext>
            </a:extLst>
          </p:cNvPr>
          <p:cNvSpPr txBox="1">
            <a:spLocks noChangeArrowheads="1"/>
          </p:cNvSpPr>
          <p:nvPr/>
        </p:nvSpPr>
        <p:spPr bwMode="auto">
          <a:xfrm>
            <a:off x="5030984" y="2732908"/>
            <a:ext cx="360362"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a</a:t>
            </a:r>
          </a:p>
        </p:txBody>
      </p:sp>
      <p:sp>
        <p:nvSpPr>
          <p:cNvPr id="232" name="Text Box 15">
            <a:extLst>
              <a:ext uri="{FF2B5EF4-FFF2-40B4-BE49-F238E27FC236}">
                <a16:creationId xmlns:a16="http://schemas.microsoft.com/office/drawing/2014/main" id="{82E6C7F3-D3C8-4526-B600-4E342C0DC35F}"/>
              </a:ext>
            </a:extLst>
          </p:cNvPr>
          <p:cNvSpPr txBox="1">
            <a:spLocks noChangeArrowheads="1"/>
          </p:cNvSpPr>
          <p:nvPr/>
        </p:nvSpPr>
        <p:spPr bwMode="auto">
          <a:xfrm>
            <a:off x="3129624" y="3944110"/>
            <a:ext cx="360363" cy="369332"/>
          </a:xfrm>
          <a:prstGeom prst="rect">
            <a:avLst/>
          </a:prstGeom>
          <a:noFill/>
          <a:ln w="9525">
            <a:noFill/>
            <a:miter lim="800000"/>
            <a:headEnd/>
            <a:tailEnd/>
          </a:ln>
        </p:spPr>
        <p:txBody>
          <a:bodyPr>
            <a:spAutoFit/>
          </a:bodyPr>
          <a:lstStyle/>
          <a:p>
            <a:pPr>
              <a:spcBef>
                <a:spcPct val="600000"/>
              </a:spcBef>
            </a:pPr>
            <a:r>
              <a:rPr lang="en-US" altLang="zh-CN" sz="1800" dirty="0">
                <a:latin typeface="Lucida Fax" panose="02060602050505020204" pitchFamily="18" charset="0"/>
                <a:ea typeface="微软雅黑" panose="020B0503020204020204" pitchFamily="34" charset="-122"/>
                <a:cs typeface="Arial" pitchFamily="34" charset="0"/>
              </a:rPr>
              <a:t>m</a:t>
            </a:r>
          </a:p>
        </p:txBody>
      </p:sp>
    </p:spTree>
    <p:extLst>
      <p:ext uri="{BB962C8B-B14F-4D97-AF65-F5344CB8AC3E}">
        <p14:creationId xmlns:p14="http://schemas.microsoft.com/office/powerpoint/2010/main" val="20700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8.33333E-7 2.22222E-6 L 0.29101 -0.16945 " pathEditMode="relative" rAng="0" ptsTypes="AA">
                                      <p:cBhvr>
                                        <p:cTn id="8" dur="2000" fill="hold"/>
                                        <p:tgtEl>
                                          <p:spTgt spid="146"/>
                                        </p:tgtEl>
                                        <p:attrNameLst>
                                          <p:attrName>ppt_x</p:attrName>
                                          <p:attrName>ppt_y</p:attrName>
                                        </p:attrNameLst>
                                      </p:cBhvr>
                                      <p:rCtr x="14544" y="-8472"/>
                                    </p:animMotion>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0" nodeType="clickEffect">
                                  <p:stCondLst>
                                    <p:cond delay="0"/>
                                  </p:stCondLst>
                                  <p:childTnLst>
                                    <p:animEffect transition="out" filter="wipe(down)">
                                      <p:cBhvr>
                                        <p:cTn id="12" dur="500"/>
                                        <p:tgtEl>
                                          <p:spTgt spid="87"/>
                                        </p:tgtEl>
                                      </p:cBhvr>
                                    </p:animEffect>
                                    <p:set>
                                      <p:cBhvr>
                                        <p:cTn id="13" dur="1" fill="hold">
                                          <p:stCondLst>
                                            <p:cond delay="499"/>
                                          </p:stCondLst>
                                        </p:cTn>
                                        <p:tgtEl>
                                          <p:spTgt spid="87"/>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129"/>
                                        </p:tgtEl>
                                      </p:cBhvr>
                                    </p:animEffect>
                                    <p:set>
                                      <p:cBhvr>
                                        <p:cTn id="16" dur="1" fill="hold">
                                          <p:stCondLst>
                                            <p:cond delay="499"/>
                                          </p:stCondLst>
                                        </p:cTn>
                                        <p:tgtEl>
                                          <p:spTgt spid="129"/>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2" nodeType="clickEffect">
                                  <p:stCondLst>
                                    <p:cond delay="0"/>
                                  </p:stCondLst>
                                  <p:childTnLst>
                                    <p:animMotion origin="layout" path="M 0.29101 -0.16945 L 0.24492 -0.16505 " pathEditMode="relative" rAng="0" ptsTypes="AA">
                                      <p:cBhvr>
                                        <p:cTn id="23" dur="2000" fill="hold"/>
                                        <p:tgtEl>
                                          <p:spTgt spid="146"/>
                                        </p:tgtEl>
                                        <p:attrNameLst>
                                          <p:attrName>ppt_x</p:attrName>
                                          <p:attrName>ppt_y</p:attrName>
                                        </p:attrNameLst>
                                      </p:cBhvr>
                                      <p:rCtr x="-2305" y="208"/>
                                    </p:animMotion>
                                  </p:childTnLst>
                                </p:cTn>
                              </p:par>
                              <p:par>
                                <p:cTn id="24" presetID="0" presetClass="path" presetSubtype="0" accel="50000" decel="50000" fill="hold" grpId="0" nodeType="withEffect">
                                  <p:stCondLst>
                                    <p:cond delay="0"/>
                                  </p:stCondLst>
                                  <p:childTnLst>
                                    <p:animMotion origin="layout" path="M 4.79167E-6 -4.07407E-6 L -0.05612 0.00301 " pathEditMode="relative" rAng="0" ptsTypes="AA">
                                      <p:cBhvr>
                                        <p:cTn id="25" dur="2000" fill="hold"/>
                                        <p:tgtEl>
                                          <p:spTgt spid="88"/>
                                        </p:tgtEl>
                                        <p:attrNameLst>
                                          <p:attrName>ppt_x</p:attrName>
                                          <p:attrName>ppt_y</p:attrName>
                                        </p:attrNameLst>
                                      </p:cBhvr>
                                      <p:rCtr x="-2812" y="139"/>
                                    </p:animMotion>
                                  </p:childTnLst>
                                </p:cTn>
                              </p:par>
                              <p:par>
                                <p:cTn id="26" presetID="0" presetClass="path" presetSubtype="0" accel="50000" decel="50000" fill="hold" grpId="0" nodeType="withEffect">
                                  <p:stCondLst>
                                    <p:cond delay="0"/>
                                  </p:stCondLst>
                                  <p:childTnLst>
                                    <p:animMotion origin="layout" path="M -3.95833E-6 -4.07407E-6 L 0.06589 -0.00069 " pathEditMode="relative" rAng="0" ptsTypes="AA">
                                      <p:cBhvr>
                                        <p:cTn id="27" dur="2000" fill="hold"/>
                                        <p:tgtEl>
                                          <p:spTgt spid="147"/>
                                        </p:tgtEl>
                                        <p:attrNameLst>
                                          <p:attrName>ppt_x</p:attrName>
                                          <p:attrName>ppt_y</p:attrName>
                                        </p:attrNameLst>
                                      </p:cBhvr>
                                      <p:rCtr x="3294" y="-46"/>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8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8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P spid="89" grpId="0"/>
      <p:bldP spid="146" grpId="0"/>
      <p:bldP spid="146" grpId="1"/>
      <p:bldP spid="146" grpId="2"/>
      <p:bldP spid="147" grpId="0"/>
      <p:bldP spid="148" grpId="0" animBg="1"/>
      <p:bldP spid="171" grpId="0" animBg="1"/>
      <p:bldP spid="179" grpId="0" animBg="1"/>
      <p:bldP spid="18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dirty="0"/>
              <a:t>B</a:t>
            </a:r>
            <a:r>
              <a:rPr lang="en-US" sz="2800" baseline="30000" dirty="0"/>
              <a:t>+ </a:t>
            </a:r>
            <a:r>
              <a:rPr lang="zh-CN" altLang="en-US" sz="2800" dirty="0"/>
              <a:t>树</a:t>
            </a:r>
            <a:r>
              <a:rPr lang="zh-CN" altLang="en-CN" sz="2800" dirty="0"/>
              <a:t>的</a:t>
            </a:r>
            <a:r>
              <a:rPr lang="zh-CN" altLang="en-US" sz="2800" dirty="0"/>
              <a:t>删除</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7" name="Rectangle 3">
            <a:extLst>
              <a:ext uri="{FF2B5EF4-FFF2-40B4-BE49-F238E27FC236}">
                <a16:creationId xmlns:a16="http://schemas.microsoft.com/office/drawing/2014/main" id="{56555DAE-F011-A140-916F-60E14111C99C}"/>
              </a:ext>
            </a:extLst>
          </p:cNvPr>
          <p:cNvSpPr txBox="1">
            <a:spLocks noChangeArrowheads="1"/>
          </p:cNvSpPr>
          <p:nvPr/>
        </p:nvSpPr>
        <p:spPr>
          <a:xfrm>
            <a:off x="1005624" y="1527039"/>
            <a:ext cx="9259810"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defRPr/>
            </a:pPr>
            <a:r>
              <a:rPr lang="zh-CN" altLang="en-US" sz="2400" dirty="0"/>
              <a:t>当关键码下溢出时，与左或右兄弟进行调整（甚至合并）</a:t>
            </a:r>
            <a:endParaRPr lang="en-US" altLang="zh-CN" sz="2400" dirty="0"/>
          </a:p>
          <a:p>
            <a:pPr marL="342900" indent="-342900">
              <a:buFont typeface="Arial" panose="020B0604020202020204" pitchFamily="34" charset="0"/>
              <a:buChar char="•"/>
              <a:defRPr/>
            </a:pPr>
            <a:r>
              <a:rPr lang="zh-CN" altLang="en-US" sz="2400" dirty="0"/>
              <a:t>关键码在叶结点层删除后，其在上层的复本可以</a:t>
            </a:r>
            <a:r>
              <a:rPr lang="zh-CN" altLang="en-US" sz="2400" dirty="0">
                <a:solidFill>
                  <a:srgbClr val="CC0000"/>
                </a:solidFill>
              </a:rPr>
              <a:t>保留，</a:t>
            </a:r>
            <a:r>
              <a:rPr lang="zh-CN" altLang="en-US" sz="2400" dirty="0"/>
              <a:t>作为一个“分界关键码”存在</a:t>
            </a:r>
          </a:p>
          <a:p>
            <a:pPr lvl="1" algn="l">
              <a:defRPr/>
            </a:pPr>
            <a:r>
              <a:rPr lang="en-US" altLang="zh-CN" sz="2400" dirty="0"/>
              <a:t>-</a:t>
            </a:r>
            <a:r>
              <a:rPr lang="zh-CN" altLang="en-US" sz="2400" dirty="0"/>
              <a:t> </a:t>
            </a:r>
            <a:r>
              <a:rPr lang="zh-CN" altLang="en-US" sz="2400" b="1" dirty="0"/>
              <a:t>也可以替换为新的最大关键码（或最小关键码）</a:t>
            </a:r>
          </a:p>
        </p:txBody>
      </p:sp>
      <p:grpSp>
        <p:nvGrpSpPr>
          <p:cNvPr id="147" name="组合 1">
            <a:extLst>
              <a:ext uri="{FF2B5EF4-FFF2-40B4-BE49-F238E27FC236}">
                <a16:creationId xmlns:a16="http://schemas.microsoft.com/office/drawing/2014/main" id="{39EF97A9-9A2E-9B44-8FDA-FEA0E4E576B7}"/>
              </a:ext>
            </a:extLst>
          </p:cNvPr>
          <p:cNvGrpSpPr/>
          <p:nvPr/>
        </p:nvGrpSpPr>
        <p:grpSpPr>
          <a:xfrm>
            <a:off x="1026905" y="3478269"/>
            <a:ext cx="10326895" cy="2304256"/>
            <a:chOff x="395933" y="4243262"/>
            <a:chExt cx="10326895" cy="1850630"/>
          </a:xfrm>
        </p:grpSpPr>
        <p:sp>
          <p:nvSpPr>
            <p:cNvPr id="148" name="矩形 166">
              <a:extLst>
                <a:ext uri="{FF2B5EF4-FFF2-40B4-BE49-F238E27FC236}">
                  <a16:creationId xmlns:a16="http://schemas.microsoft.com/office/drawing/2014/main" id="{4713DE4C-D129-384E-95AF-01D8A51CE166}"/>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1" name="矩形 167">
              <a:extLst>
                <a:ext uri="{FF2B5EF4-FFF2-40B4-BE49-F238E27FC236}">
                  <a16:creationId xmlns:a16="http://schemas.microsoft.com/office/drawing/2014/main" id="{153EECE3-9D40-3746-A446-531B41F2B39B}"/>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2" name="矩形 168">
              <a:extLst>
                <a:ext uri="{FF2B5EF4-FFF2-40B4-BE49-F238E27FC236}">
                  <a16:creationId xmlns:a16="http://schemas.microsoft.com/office/drawing/2014/main" id="{F7EA90C8-BCDF-2B4D-9A8E-2EA4345E46E3}"/>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3" name="矩形 169">
              <a:extLst>
                <a:ext uri="{FF2B5EF4-FFF2-40B4-BE49-F238E27FC236}">
                  <a16:creationId xmlns:a16="http://schemas.microsoft.com/office/drawing/2014/main" id="{463866B4-2E46-4F4B-AF3D-067C64911AFB}"/>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4" name="矩形 170">
              <a:extLst>
                <a:ext uri="{FF2B5EF4-FFF2-40B4-BE49-F238E27FC236}">
                  <a16:creationId xmlns:a16="http://schemas.microsoft.com/office/drawing/2014/main" id="{57230C2D-D771-2A40-884E-E975DD3904BF}"/>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5" name="矩形 171">
              <a:extLst>
                <a:ext uri="{FF2B5EF4-FFF2-40B4-BE49-F238E27FC236}">
                  <a16:creationId xmlns:a16="http://schemas.microsoft.com/office/drawing/2014/main" id="{26F974EF-E57C-B14E-9E58-C753014ED454}"/>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6" name="矩形 172">
              <a:extLst>
                <a:ext uri="{FF2B5EF4-FFF2-40B4-BE49-F238E27FC236}">
                  <a16:creationId xmlns:a16="http://schemas.microsoft.com/office/drawing/2014/main" id="{7415952F-8DD3-424A-B3C5-1F311D2244BA}"/>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7" name="矩形 173">
              <a:extLst>
                <a:ext uri="{FF2B5EF4-FFF2-40B4-BE49-F238E27FC236}">
                  <a16:creationId xmlns:a16="http://schemas.microsoft.com/office/drawing/2014/main" id="{C727BA10-02B8-0A41-801F-73606939DD2F}"/>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8" name="矩形 174">
              <a:extLst>
                <a:ext uri="{FF2B5EF4-FFF2-40B4-BE49-F238E27FC236}">
                  <a16:creationId xmlns:a16="http://schemas.microsoft.com/office/drawing/2014/main" id="{1B1D6641-C51D-0D4F-A9C8-8DB82B80128E}"/>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79" name="矩形 175">
              <a:extLst>
                <a:ext uri="{FF2B5EF4-FFF2-40B4-BE49-F238E27FC236}">
                  <a16:creationId xmlns:a16="http://schemas.microsoft.com/office/drawing/2014/main" id="{8FA80340-8DC2-C14B-906A-4F355EDDB365}"/>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0" name="矩形 176">
              <a:extLst>
                <a:ext uri="{FF2B5EF4-FFF2-40B4-BE49-F238E27FC236}">
                  <a16:creationId xmlns:a16="http://schemas.microsoft.com/office/drawing/2014/main" id="{72EBD4D4-89B7-2F41-8718-24F81E4E981C}"/>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1" name="矩形 177">
              <a:extLst>
                <a:ext uri="{FF2B5EF4-FFF2-40B4-BE49-F238E27FC236}">
                  <a16:creationId xmlns:a16="http://schemas.microsoft.com/office/drawing/2014/main" id="{7E87A76B-F5C0-C14D-86C2-5D357295AD0E}"/>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82" name="文本框 178">
              <a:extLst>
                <a:ext uri="{FF2B5EF4-FFF2-40B4-BE49-F238E27FC236}">
                  <a16:creationId xmlns:a16="http://schemas.microsoft.com/office/drawing/2014/main" id="{8CEE3D86-9838-754E-9840-7B1C705E85D2}"/>
                </a:ext>
              </a:extLst>
            </p:cNvPr>
            <p:cNvSpPr txBox="1"/>
            <p:nvPr/>
          </p:nvSpPr>
          <p:spPr bwMode="auto">
            <a:xfrm>
              <a:off x="4685437" y="4268660"/>
              <a:ext cx="1222035"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83" name="文本框 179">
              <a:extLst>
                <a:ext uri="{FF2B5EF4-FFF2-40B4-BE49-F238E27FC236}">
                  <a16:creationId xmlns:a16="http://schemas.microsoft.com/office/drawing/2014/main" id="{B427E5E4-824D-5043-9033-A0C20D3F7605}"/>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232" name="文本框 180">
              <a:extLst>
                <a:ext uri="{FF2B5EF4-FFF2-40B4-BE49-F238E27FC236}">
                  <a16:creationId xmlns:a16="http://schemas.microsoft.com/office/drawing/2014/main" id="{2215D85D-DA05-714F-8EA5-33E6AF58CC16}"/>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233" name="矩形 181">
              <a:extLst>
                <a:ext uri="{FF2B5EF4-FFF2-40B4-BE49-F238E27FC236}">
                  <a16:creationId xmlns:a16="http://schemas.microsoft.com/office/drawing/2014/main" id="{C4A1A4C7-06DD-7D47-95D9-BCAF1F3D6CDB}"/>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234" name="文本框 182">
              <a:extLst>
                <a:ext uri="{FF2B5EF4-FFF2-40B4-BE49-F238E27FC236}">
                  <a16:creationId xmlns:a16="http://schemas.microsoft.com/office/drawing/2014/main" id="{9602C179-9A8D-514F-9A04-C6F60B48DAD1}"/>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235" name="文本框 183">
              <a:extLst>
                <a:ext uri="{FF2B5EF4-FFF2-40B4-BE49-F238E27FC236}">
                  <a16:creationId xmlns:a16="http://schemas.microsoft.com/office/drawing/2014/main" id="{5A498F38-375C-4F4C-8CF5-DAFF81EF1451}"/>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236" name="文本框 184">
              <a:extLst>
                <a:ext uri="{FF2B5EF4-FFF2-40B4-BE49-F238E27FC236}">
                  <a16:creationId xmlns:a16="http://schemas.microsoft.com/office/drawing/2014/main" id="{7A59B25F-8747-B448-830D-B7B7DFA7157E}"/>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237" name="文本框 185">
              <a:extLst>
                <a:ext uri="{FF2B5EF4-FFF2-40B4-BE49-F238E27FC236}">
                  <a16:creationId xmlns:a16="http://schemas.microsoft.com/office/drawing/2014/main" id="{57C5A942-9AFC-394A-B631-15D522331BC4}"/>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238" name="文本框 186">
              <a:extLst>
                <a:ext uri="{FF2B5EF4-FFF2-40B4-BE49-F238E27FC236}">
                  <a16:creationId xmlns:a16="http://schemas.microsoft.com/office/drawing/2014/main" id="{53E4CAF2-3C19-CB4B-AB3E-7E03639B1392}"/>
                </a:ext>
              </a:extLst>
            </p:cNvPr>
            <p:cNvSpPr txBox="1"/>
            <p:nvPr/>
          </p:nvSpPr>
          <p:spPr bwMode="auto">
            <a:xfrm>
              <a:off x="4440394"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239" name="文本框 187">
              <a:extLst>
                <a:ext uri="{FF2B5EF4-FFF2-40B4-BE49-F238E27FC236}">
                  <a16:creationId xmlns:a16="http://schemas.microsoft.com/office/drawing/2014/main" id="{CCE38F2A-629E-4344-843C-DA7E0EB66E19}"/>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240" name="文本框 188">
              <a:extLst>
                <a:ext uri="{FF2B5EF4-FFF2-40B4-BE49-F238E27FC236}">
                  <a16:creationId xmlns:a16="http://schemas.microsoft.com/office/drawing/2014/main" id="{2E813F89-3562-2F41-B9A6-D01E344AFA5F}"/>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241" name="文本框 189">
              <a:extLst>
                <a:ext uri="{FF2B5EF4-FFF2-40B4-BE49-F238E27FC236}">
                  <a16:creationId xmlns:a16="http://schemas.microsoft.com/office/drawing/2014/main" id="{46448EC0-B203-E942-8CFF-6E6E168B616E}"/>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242" name="文本框 190">
              <a:extLst>
                <a:ext uri="{FF2B5EF4-FFF2-40B4-BE49-F238E27FC236}">
                  <a16:creationId xmlns:a16="http://schemas.microsoft.com/office/drawing/2014/main" id="{CC5682F5-4EB0-6948-90E2-F84E96893B0B}"/>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243" name="直接连接符 191">
              <a:extLst>
                <a:ext uri="{FF2B5EF4-FFF2-40B4-BE49-F238E27FC236}">
                  <a16:creationId xmlns:a16="http://schemas.microsoft.com/office/drawing/2014/main" id="{FB32F0C1-1665-E240-9BF6-10C8BE4912C3}"/>
                </a:ext>
              </a:extLst>
            </p:cNvPr>
            <p:cNvCxnSpPr>
              <a:endCxn id="233"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4" name="直接连接符 192">
              <a:extLst>
                <a:ext uri="{FF2B5EF4-FFF2-40B4-BE49-F238E27FC236}">
                  <a16:creationId xmlns:a16="http://schemas.microsoft.com/office/drawing/2014/main" id="{92002C2F-06A5-E949-8097-127AD8665722}"/>
                </a:ext>
              </a:extLst>
            </p:cNvPr>
            <p:cNvCxnSpPr>
              <a:stCxn id="181" idx="2"/>
              <a:endCxn id="179" idx="0"/>
            </p:cNvCxnSpPr>
            <p:nvPr/>
          </p:nvCxnSpPr>
          <p:spPr bwMode="auto">
            <a:xfrm>
              <a:off x="5265710" y="4561761"/>
              <a:ext cx="733479" cy="4107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5" name="直接连接符 193">
              <a:extLst>
                <a:ext uri="{FF2B5EF4-FFF2-40B4-BE49-F238E27FC236}">
                  <a16:creationId xmlns:a16="http://schemas.microsoft.com/office/drawing/2014/main" id="{B6B04C20-C0C5-714C-8F8B-D6A2EDAF31F2}"/>
                </a:ext>
              </a:extLst>
            </p:cNvPr>
            <p:cNvCxnSpPr>
              <a:endCxn id="180" idx="0"/>
            </p:cNvCxnSpPr>
            <p:nvPr/>
          </p:nvCxnSpPr>
          <p:spPr bwMode="auto">
            <a:xfrm>
              <a:off x="5652517" y="4561761"/>
              <a:ext cx="3576005" cy="48629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6" name="直接连接符 194">
              <a:extLst>
                <a:ext uri="{FF2B5EF4-FFF2-40B4-BE49-F238E27FC236}">
                  <a16:creationId xmlns:a16="http://schemas.microsoft.com/office/drawing/2014/main" id="{0A7F08E8-C4A5-4F45-9C7F-87C7A8508EB9}"/>
                </a:ext>
              </a:extLst>
            </p:cNvPr>
            <p:cNvCxnSpPr>
              <a:endCxn id="177"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7" name="直接连接符 195">
              <a:extLst>
                <a:ext uri="{FF2B5EF4-FFF2-40B4-BE49-F238E27FC236}">
                  <a16:creationId xmlns:a16="http://schemas.microsoft.com/office/drawing/2014/main" id="{993B8DF8-144D-D54E-B980-30265A94CE2D}"/>
                </a:ext>
              </a:extLst>
            </p:cNvPr>
            <p:cNvCxnSpPr>
              <a:stCxn id="178" idx="2"/>
              <a:endCxn id="176"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8" name="直接连接符 196">
              <a:extLst>
                <a:ext uri="{FF2B5EF4-FFF2-40B4-BE49-F238E27FC236}">
                  <a16:creationId xmlns:a16="http://schemas.microsoft.com/office/drawing/2014/main" id="{3E7BBF12-226A-1B43-8993-D269C8396953}"/>
                </a:ext>
              </a:extLst>
            </p:cNvPr>
            <p:cNvCxnSpPr>
              <a:endCxn id="175"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49" name="直接连接符 197">
              <a:extLst>
                <a:ext uri="{FF2B5EF4-FFF2-40B4-BE49-F238E27FC236}">
                  <a16:creationId xmlns:a16="http://schemas.microsoft.com/office/drawing/2014/main" id="{1480A30C-BE7B-064E-AF9C-ABCDE20EC43C}"/>
                </a:ext>
              </a:extLst>
            </p:cNvPr>
            <p:cNvCxnSpPr>
              <a:endCxn id="174" idx="0"/>
            </p:cNvCxnSpPr>
            <p:nvPr/>
          </p:nvCxnSpPr>
          <p:spPr bwMode="auto">
            <a:xfrm flipH="1">
              <a:off x="5010297" y="5280458"/>
              <a:ext cx="714228" cy="30553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0" name="直接连接符 198">
              <a:extLst>
                <a:ext uri="{FF2B5EF4-FFF2-40B4-BE49-F238E27FC236}">
                  <a16:creationId xmlns:a16="http://schemas.microsoft.com/office/drawing/2014/main" id="{36AB5779-AE87-7547-807C-CC02AF2F77E2}"/>
                </a:ext>
              </a:extLst>
            </p:cNvPr>
            <p:cNvCxnSpPr>
              <a:stCxn id="179" idx="2"/>
              <a:endCxn id="173"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1" name="直接连接符 199">
              <a:extLst>
                <a:ext uri="{FF2B5EF4-FFF2-40B4-BE49-F238E27FC236}">
                  <a16:creationId xmlns:a16="http://schemas.microsoft.com/office/drawing/2014/main" id="{E7F56B10-4A3A-2847-BAD1-175E0110A00D}"/>
                </a:ext>
              </a:extLst>
            </p:cNvPr>
            <p:cNvCxnSpPr>
              <a:endCxn id="172" idx="0"/>
            </p:cNvCxnSpPr>
            <p:nvPr/>
          </p:nvCxnSpPr>
          <p:spPr bwMode="auto">
            <a:xfrm>
              <a:off x="6378900" y="5280458"/>
              <a:ext cx="1245382" cy="3110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2" name="直接连接符 200">
              <a:extLst>
                <a:ext uri="{FF2B5EF4-FFF2-40B4-BE49-F238E27FC236}">
                  <a16:creationId xmlns:a16="http://schemas.microsoft.com/office/drawing/2014/main" id="{357852E2-E757-E348-9162-E10636F76D1E}"/>
                </a:ext>
              </a:extLst>
            </p:cNvPr>
            <p:cNvCxnSpPr>
              <a:endCxn id="171"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53" name="直接连接符 201">
              <a:extLst>
                <a:ext uri="{FF2B5EF4-FFF2-40B4-BE49-F238E27FC236}">
                  <a16:creationId xmlns:a16="http://schemas.microsoft.com/office/drawing/2014/main" id="{07E06BD0-4340-1643-810A-084A7B5F1BD7}"/>
                </a:ext>
              </a:extLst>
            </p:cNvPr>
            <p:cNvCxnSpPr>
              <a:stCxn id="180" idx="2"/>
              <a:endCxn id="148"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254" name="文本框 202">
              <a:extLst>
                <a:ext uri="{FF2B5EF4-FFF2-40B4-BE49-F238E27FC236}">
                  <a16:creationId xmlns:a16="http://schemas.microsoft.com/office/drawing/2014/main" id="{19717FD7-8580-EF40-982E-9D54F407CFA9}"/>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255" name="文本框 203">
              <a:extLst>
                <a:ext uri="{FF2B5EF4-FFF2-40B4-BE49-F238E27FC236}">
                  <a16:creationId xmlns:a16="http://schemas.microsoft.com/office/drawing/2014/main" id="{2A7401E7-A418-D643-8C00-24D4B3E6B0FE}"/>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256" name="矩形 204">
              <a:extLst>
                <a:ext uri="{FF2B5EF4-FFF2-40B4-BE49-F238E27FC236}">
                  <a16:creationId xmlns:a16="http://schemas.microsoft.com/office/drawing/2014/main" id="{711EA248-BA26-4345-97B9-2AE8C51D1B1E}"/>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dirty="0"/>
                <a:t>70</a:t>
              </a:r>
              <a:endParaRPr lang="zh-CN" altLang="en-US" sz="1600" dirty="0"/>
            </a:p>
          </p:txBody>
        </p:sp>
        <p:sp>
          <p:nvSpPr>
            <p:cNvPr id="257" name="矩形 205">
              <a:extLst>
                <a:ext uri="{FF2B5EF4-FFF2-40B4-BE49-F238E27FC236}">
                  <a16:creationId xmlns:a16="http://schemas.microsoft.com/office/drawing/2014/main" id="{541A9D0B-E403-874A-A174-9387062C3FFC}"/>
                </a:ext>
              </a:extLst>
            </p:cNvPr>
            <p:cNvSpPr/>
            <p:nvPr/>
          </p:nvSpPr>
          <p:spPr>
            <a:xfrm>
              <a:off x="5049980" y="4243262"/>
              <a:ext cx="422857" cy="280676"/>
            </a:xfrm>
            <a:prstGeom prst="rect">
              <a:avLst/>
            </a:prstGeom>
          </p:spPr>
          <p:txBody>
            <a:bodyPr wrap="none">
              <a:spAutoFit/>
            </a:bodyPr>
            <a:lstStyle/>
            <a:p>
              <a:r>
                <a:rPr lang="en-US" altLang="zh-CN" sz="1600" dirty="0"/>
                <a:t>70</a:t>
              </a:r>
              <a:endParaRPr lang="zh-CN" altLang="en-US" sz="1600" dirty="0"/>
            </a:p>
          </p:txBody>
        </p:sp>
        <p:sp>
          <p:nvSpPr>
            <p:cNvPr id="258" name="Line 111">
              <a:extLst>
                <a:ext uri="{FF2B5EF4-FFF2-40B4-BE49-F238E27FC236}">
                  <a16:creationId xmlns:a16="http://schemas.microsoft.com/office/drawing/2014/main" id="{82FE3BBC-9473-1249-BDBE-EA464EEF5829}"/>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59" name="Line 112">
              <a:extLst>
                <a:ext uri="{FF2B5EF4-FFF2-40B4-BE49-F238E27FC236}">
                  <a16:creationId xmlns:a16="http://schemas.microsoft.com/office/drawing/2014/main" id="{9BFC1742-4644-1543-BDB6-556F21AE0036}"/>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0" name="Line 112">
              <a:extLst>
                <a:ext uri="{FF2B5EF4-FFF2-40B4-BE49-F238E27FC236}">
                  <a16:creationId xmlns:a16="http://schemas.microsoft.com/office/drawing/2014/main" id="{3B4F0586-1088-CC49-B7C8-0C948777B744}"/>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1" name="Line 112">
              <a:extLst>
                <a:ext uri="{FF2B5EF4-FFF2-40B4-BE49-F238E27FC236}">
                  <a16:creationId xmlns:a16="http://schemas.microsoft.com/office/drawing/2014/main" id="{FC6A8457-DEE2-F44E-88F5-C2A767A1B552}"/>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2" name="Line 112">
              <a:extLst>
                <a:ext uri="{FF2B5EF4-FFF2-40B4-BE49-F238E27FC236}">
                  <a16:creationId xmlns:a16="http://schemas.microsoft.com/office/drawing/2014/main" id="{1702AB5D-7DF2-CD4C-AD90-71D9B0BB05F0}"/>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3" name="Line 112">
              <a:extLst>
                <a:ext uri="{FF2B5EF4-FFF2-40B4-BE49-F238E27FC236}">
                  <a16:creationId xmlns:a16="http://schemas.microsoft.com/office/drawing/2014/main" id="{30FA2D79-5D63-3B4B-85AB-7F2EE3EBB002}"/>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4" name="Line 112">
              <a:extLst>
                <a:ext uri="{FF2B5EF4-FFF2-40B4-BE49-F238E27FC236}">
                  <a16:creationId xmlns:a16="http://schemas.microsoft.com/office/drawing/2014/main" id="{339FF5D3-0795-D544-9675-87665A59EAA6}"/>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5" name="Line 112">
              <a:extLst>
                <a:ext uri="{FF2B5EF4-FFF2-40B4-BE49-F238E27FC236}">
                  <a16:creationId xmlns:a16="http://schemas.microsoft.com/office/drawing/2014/main" id="{82013C7E-B98B-F646-A7C0-9121C9A6085E}"/>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6" name="Line 112">
              <a:extLst>
                <a:ext uri="{FF2B5EF4-FFF2-40B4-BE49-F238E27FC236}">
                  <a16:creationId xmlns:a16="http://schemas.microsoft.com/office/drawing/2014/main" id="{35DDFFBE-F83B-914B-952F-38BA7379F4A6}"/>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7" name="Line 112">
              <a:extLst>
                <a:ext uri="{FF2B5EF4-FFF2-40B4-BE49-F238E27FC236}">
                  <a16:creationId xmlns:a16="http://schemas.microsoft.com/office/drawing/2014/main" id="{8581C462-6922-EA4E-9DC2-4559792EF48D}"/>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8" name="Line 112">
              <a:extLst>
                <a:ext uri="{FF2B5EF4-FFF2-40B4-BE49-F238E27FC236}">
                  <a16:creationId xmlns:a16="http://schemas.microsoft.com/office/drawing/2014/main" id="{15AB0110-B91F-4A4B-B0E4-B1A134BD22DD}"/>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69" name="Line 112">
              <a:extLst>
                <a:ext uri="{FF2B5EF4-FFF2-40B4-BE49-F238E27FC236}">
                  <a16:creationId xmlns:a16="http://schemas.microsoft.com/office/drawing/2014/main" id="{1D1747E4-9EE7-9C46-AC06-5C2FF1490910}"/>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0" name="Line 112">
              <a:extLst>
                <a:ext uri="{FF2B5EF4-FFF2-40B4-BE49-F238E27FC236}">
                  <a16:creationId xmlns:a16="http://schemas.microsoft.com/office/drawing/2014/main" id="{7C59D7AA-2D8F-394C-A4A3-81680A5B5CED}"/>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1" name="Line 112">
              <a:extLst>
                <a:ext uri="{FF2B5EF4-FFF2-40B4-BE49-F238E27FC236}">
                  <a16:creationId xmlns:a16="http://schemas.microsoft.com/office/drawing/2014/main" id="{D3F17A59-6EEA-AE4F-8C68-77C14950EDAC}"/>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2" name="Line 112">
              <a:extLst>
                <a:ext uri="{FF2B5EF4-FFF2-40B4-BE49-F238E27FC236}">
                  <a16:creationId xmlns:a16="http://schemas.microsoft.com/office/drawing/2014/main" id="{B8FFCD00-1C10-FC48-AFE8-27B4A7ADC1D1}"/>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3" name="Line 112">
              <a:extLst>
                <a:ext uri="{FF2B5EF4-FFF2-40B4-BE49-F238E27FC236}">
                  <a16:creationId xmlns:a16="http://schemas.microsoft.com/office/drawing/2014/main" id="{63D765E3-A87C-9346-B593-06C21B074A62}"/>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4" name="Line 112">
              <a:extLst>
                <a:ext uri="{FF2B5EF4-FFF2-40B4-BE49-F238E27FC236}">
                  <a16:creationId xmlns:a16="http://schemas.microsoft.com/office/drawing/2014/main" id="{6E14E534-A619-714E-8B42-FA394405DF78}"/>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275" name="Line 112">
              <a:extLst>
                <a:ext uri="{FF2B5EF4-FFF2-40B4-BE49-F238E27FC236}">
                  <a16:creationId xmlns:a16="http://schemas.microsoft.com/office/drawing/2014/main" id="{FE61EECF-58A6-0C43-875A-158DD6A28EF4}"/>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276" name="组合 61">
              <a:extLst>
                <a:ext uri="{FF2B5EF4-FFF2-40B4-BE49-F238E27FC236}">
                  <a16:creationId xmlns:a16="http://schemas.microsoft.com/office/drawing/2014/main" id="{4A1D82DD-1651-C243-BA94-2F071CAFA120}"/>
                </a:ext>
              </a:extLst>
            </p:cNvPr>
            <p:cNvGrpSpPr>
              <a:grpSpLocks/>
            </p:cNvGrpSpPr>
            <p:nvPr/>
          </p:nvGrpSpPr>
          <p:grpSpPr bwMode="auto">
            <a:xfrm>
              <a:off x="9306017" y="5737436"/>
              <a:ext cx="339186" cy="71455"/>
              <a:chOff x="1042988" y="4456113"/>
              <a:chExt cx="288925" cy="71437"/>
            </a:xfrm>
          </p:grpSpPr>
          <p:sp>
            <p:nvSpPr>
              <p:cNvPr id="295" name="Line 19">
                <a:extLst>
                  <a:ext uri="{FF2B5EF4-FFF2-40B4-BE49-F238E27FC236}">
                    <a16:creationId xmlns:a16="http://schemas.microsoft.com/office/drawing/2014/main" id="{9AC803F4-F632-6149-A7E1-357F6DB99E8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6" name="Line 20">
                <a:extLst>
                  <a:ext uri="{FF2B5EF4-FFF2-40B4-BE49-F238E27FC236}">
                    <a16:creationId xmlns:a16="http://schemas.microsoft.com/office/drawing/2014/main" id="{FDE7723E-49DC-7948-B329-8B9164CDBE53}"/>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77" name="组合 61">
              <a:extLst>
                <a:ext uri="{FF2B5EF4-FFF2-40B4-BE49-F238E27FC236}">
                  <a16:creationId xmlns:a16="http://schemas.microsoft.com/office/drawing/2014/main" id="{A6742BE1-1B10-1041-B029-A76BAD3ACEE2}"/>
                </a:ext>
              </a:extLst>
            </p:cNvPr>
            <p:cNvGrpSpPr>
              <a:grpSpLocks/>
            </p:cNvGrpSpPr>
            <p:nvPr/>
          </p:nvGrpSpPr>
          <p:grpSpPr bwMode="auto">
            <a:xfrm>
              <a:off x="7987510" y="5734050"/>
              <a:ext cx="339186" cy="71455"/>
              <a:chOff x="1042988" y="4456113"/>
              <a:chExt cx="288925" cy="71437"/>
            </a:xfrm>
          </p:grpSpPr>
          <p:sp>
            <p:nvSpPr>
              <p:cNvPr id="293" name="Line 19">
                <a:extLst>
                  <a:ext uri="{FF2B5EF4-FFF2-40B4-BE49-F238E27FC236}">
                    <a16:creationId xmlns:a16="http://schemas.microsoft.com/office/drawing/2014/main" id="{3322049B-6D59-F348-B710-4AA7EF30391E}"/>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4" name="Line 20">
                <a:extLst>
                  <a:ext uri="{FF2B5EF4-FFF2-40B4-BE49-F238E27FC236}">
                    <a16:creationId xmlns:a16="http://schemas.microsoft.com/office/drawing/2014/main" id="{23ADB8E3-9CE5-5347-A0A7-0676A0E9E6BB}"/>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78" name="组合 61">
              <a:extLst>
                <a:ext uri="{FF2B5EF4-FFF2-40B4-BE49-F238E27FC236}">
                  <a16:creationId xmlns:a16="http://schemas.microsoft.com/office/drawing/2014/main" id="{CABDD46B-D10D-5043-80F0-7CCCC122F468}"/>
                </a:ext>
              </a:extLst>
            </p:cNvPr>
            <p:cNvGrpSpPr>
              <a:grpSpLocks/>
            </p:cNvGrpSpPr>
            <p:nvPr/>
          </p:nvGrpSpPr>
          <p:grpSpPr bwMode="auto">
            <a:xfrm>
              <a:off x="6908148" y="5734603"/>
              <a:ext cx="339186" cy="71455"/>
              <a:chOff x="1042988" y="4456113"/>
              <a:chExt cx="288925" cy="71437"/>
            </a:xfrm>
          </p:grpSpPr>
          <p:sp>
            <p:nvSpPr>
              <p:cNvPr id="291" name="Line 19">
                <a:extLst>
                  <a:ext uri="{FF2B5EF4-FFF2-40B4-BE49-F238E27FC236}">
                    <a16:creationId xmlns:a16="http://schemas.microsoft.com/office/drawing/2014/main" id="{25C5AD17-3250-D340-96F3-C0330CB8F286}"/>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2" name="Line 20">
                <a:extLst>
                  <a:ext uri="{FF2B5EF4-FFF2-40B4-BE49-F238E27FC236}">
                    <a16:creationId xmlns:a16="http://schemas.microsoft.com/office/drawing/2014/main" id="{CBCCBEBC-0492-6747-A156-69CF696C7DBF}"/>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79" name="组合 61">
              <a:extLst>
                <a:ext uri="{FF2B5EF4-FFF2-40B4-BE49-F238E27FC236}">
                  <a16:creationId xmlns:a16="http://schemas.microsoft.com/office/drawing/2014/main" id="{E3DC1FFF-CC08-0F4C-A18A-4A1960540A99}"/>
                </a:ext>
              </a:extLst>
            </p:cNvPr>
            <p:cNvGrpSpPr>
              <a:grpSpLocks/>
            </p:cNvGrpSpPr>
            <p:nvPr/>
          </p:nvGrpSpPr>
          <p:grpSpPr bwMode="auto">
            <a:xfrm>
              <a:off x="5519142" y="5734050"/>
              <a:ext cx="339186" cy="71455"/>
              <a:chOff x="1042988" y="4456113"/>
              <a:chExt cx="288925" cy="71437"/>
            </a:xfrm>
          </p:grpSpPr>
          <p:sp>
            <p:nvSpPr>
              <p:cNvPr id="289" name="Line 19">
                <a:extLst>
                  <a:ext uri="{FF2B5EF4-FFF2-40B4-BE49-F238E27FC236}">
                    <a16:creationId xmlns:a16="http://schemas.microsoft.com/office/drawing/2014/main" id="{7AE11AFD-0DED-A140-BA19-35C2BF7B0586}"/>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90" name="Line 20">
                <a:extLst>
                  <a:ext uri="{FF2B5EF4-FFF2-40B4-BE49-F238E27FC236}">
                    <a16:creationId xmlns:a16="http://schemas.microsoft.com/office/drawing/2014/main" id="{A0DA180E-A34C-B142-ADEA-8D8F29722831}"/>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0" name="组合 61">
              <a:extLst>
                <a:ext uri="{FF2B5EF4-FFF2-40B4-BE49-F238E27FC236}">
                  <a16:creationId xmlns:a16="http://schemas.microsoft.com/office/drawing/2014/main" id="{911CE705-E758-5846-8100-9386574E6925}"/>
                </a:ext>
              </a:extLst>
            </p:cNvPr>
            <p:cNvGrpSpPr>
              <a:grpSpLocks/>
            </p:cNvGrpSpPr>
            <p:nvPr/>
          </p:nvGrpSpPr>
          <p:grpSpPr bwMode="auto">
            <a:xfrm>
              <a:off x="4161796" y="5734050"/>
              <a:ext cx="339186" cy="71455"/>
              <a:chOff x="1042988" y="4456113"/>
              <a:chExt cx="288925" cy="71437"/>
            </a:xfrm>
          </p:grpSpPr>
          <p:sp>
            <p:nvSpPr>
              <p:cNvPr id="287" name="Line 19">
                <a:extLst>
                  <a:ext uri="{FF2B5EF4-FFF2-40B4-BE49-F238E27FC236}">
                    <a16:creationId xmlns:a16="http://schemas.microsoft.com/office/drawing/2014/main" id="{DE473F48-5B2A-CE4D-A4D4-EC4494EDBD35}"/>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88" name="Line 20">
                <a:extLst>
                  <a:ext uri="{FF2B5EF4-FFF2-40B4-BE49-F238E27FC236}">
                    <a16:creationId xmlns:a16="http://schemas.microsoft.com/office/drawing/2014/main" id="{5AE885BA-66B4-C84A-8CCD-31F9C657651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1" name="组合 61">
              <a:extLst>
                <a:ext uri="{FF2B5EF4-FFF2-40B4-BE49-F238E27FC236}">
                  <a16:creationId xmlns:a16="http://schemas.microsoft.com/office/drawing/2014/main" id="{0F1C0B86-332E-A54C-8B7A-759681F1E1E7}"/>
                </a:ext>
              </a:extLst>
            </p:cNvPr>
            <p:cNvGrpSpPr>
              <a:grpSpLocks/>
            </p:cNvGrpSpPr>
            <p:nvPr/>
          </p:nvGrpSpPr>
          <p:grpSpPr bwMode="auto">
            <a:xfrm>
              <a:off x="2824702" y="5734050"/>
              <a:ext cx="339186" cy="71455"/>
              <a:chOff x="1042988" y="4456113"/>
              <a:chExt cx="288925" cy="71437"/>
            </a:xfrm>
          </p:grpSpPr>
          <p:sp>
            <p:nvSpPr>
              <p:cNvPr id="285" name="Line 19">
                <a:extLst>
                  <a:ext uri="{FF2B5EF4-FFF2-40B4-BE49-F238E27FC236}">
                    <a16:creationId xmlns:a16="http://schemas.microsoft.com/office/drawing/2014/main" id="{BD0922BD-1318-FE42-B566-9F8C07350387}"/>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86" name="Line 20">
                <a:extLst>
                  <a:ext uri="{FF2B5EF4-FFF2-40B4-BE49-F238E27FC236}">
                    <a16:creationId xmlns:a16="http://schemas.microsoft.com/office/drawing/2014/main" id="{F9007EDA-0BF9-DF4C-8ED0-372BC98CDE55}"/>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282" name="组合 61">
              <a:extLst>
                <a:ext uri="{FF2B5EF4-FFF2-40B4-BE49-F238E27FC236}">
                  <a16:creationId xmlns:a16="http://schemas.microsoft.com/office/drawing/2014/main" id="{90DE895D-BE15-1747-BE1A-E5DAE82B0645}"/>
                </a:ext>
              </a:extLst>
            </p:cNvPr>
            <p:cNvGrpSpPr>
              <a:grpSpLocks/>
            </p:cNvGrpSpPr>
            <p:nvPr/>
          </p:nvGrpSpPr>
          <p:grpSpPr bwMode="auto">
            <a:xfrm>
              <a:off x="1486694" y="5734050"/>
              <a:ext cx="339186" cy="71455"/>
              <a:chOff x="1042988" y="4456113"/>
              <a:chExt cx="288925" cy="71437"/>
            </a:xfrm>
          </p:grpSpPr>
          <p:sp>
            <p:nvSpPr>
              <p:cNvPr id="283" name="Line 19">
                <a:extLst>
                  <a:ext uri="{FF2B5EF4-FFF2-40B4-BE49-F238E27FC236}">
                    <a16:creationId xmlns:a16="http://schemas.microsoft.com/office/drawing/2014/main" id="{78B38F02-F420-DA4A-8C8A-B3E873A3711B}"/>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284" name="Line 20">
                <a:extLst>
                  <a:ext uri="{FF2B5EF4-FFF2-40B4-BE49-F238E27FC236}">
                    <a16:creationId xmlns:a16="http://schemas.microsoft.com/office/drawing/2014/main" id="{F49839A2-4966-5241-A968-CEC92BB22583}"/>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Tree>
    <p:extLst>
      <p:ext uri="{BB962C8B-B14F-4D97-AF65-F5344CB8AC3E}">
        <p14:creationId xmlns:p14="http://schemas.microsoft.com/office/powerpoint/2010/main" val="41048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CN" sz="2800" dirty="0"/>
              <a:t>主</a:t>
            </a:r>
            <a:r>
              <a:rPr lang="zh-CN" altLang="en-US" sz="2800" dirty="0"/>
              <a:t>码</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Rectangle 3">
            <a:extLst>
              <a:ext uri="{FF2B5EF4-FFF2-40B4-BE49-F238E27FC236}">
                <a16:creationId xmlns:a16="http://schemas.microsoft.com/office/drawing/2014/main" id="{E145A4E0-CA0D-0B4D-8E9E-1E4B8D66ADE0}"/>
              </a:ext>
            </a:extLst>
          </p:cNvPr>
          <p:cNvSpPr txBox="1">
            <a:spLocks noChangeArrowheads="1"/>
          </p:cNvSpPr>
          <p:nvPr/>
        </p:nvSpPr>
        <p:spPr>
          <a:xfrm>
            <a:off x="1367676" y="1761538"/>
            <a:ext cx="8941735" cy="37607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SzPct val="50000"/>
              <a:buFont typeface="Wingdings" pitchFamily="2" charset="2"/>
              <a:buChar char="l"/>
              <a:defRPr/>
            </a:pPr>
            <a:r>
              <a:rPr lang="zh-CN" altLang="en-US" sz="3000" b="1" dirty="0">
                <a:solidFill>
                  <a:srgbClr val="FF0000"/>
                </a:solidFill>
                <a:latin typeface="+mj-ea"/>
                <a:ea typeface="+mj-ea"/>
              </a:rPr>
              <a:t>主码</a:t>
            </a:r>
            <a:r>
              <a:rPr lang="en-US" altLang="zh-CN" sz="3000" b="1" dirty="0">
                <a:solidFill>
                  <a:srgbClr val="FF0000"/>
                </a:solidFill>
                <a:latin typeface="+mj-ea"/>
                <a:ea typeface="+mj-ea"/>
              </a:rPr>
              <a:t>( primary key ) </a:t>
            </a:r>
            <a:r>
              <a:rPr lang="zh-CN" altLang="en-US" sz="3000" dirty="0">
                <a:latin typeface="+mj-ea"/>
                <a:ea typeface="+mj-ea"/>
              </a:rPr>
              <a:t>是数据库中的每条记录的 唯一</a:t>
            </a:r>
            <a:r>
              <a:rPr lang="zh-CN" altLang="en-US" sz="3000" b="1" dirty="0">
                <a:solidFill>
                  <a:srgbClr val="002060"/>
                </a:solidFill>
                <a:latin typeface="+mj-ea"/>
                <a:ea typeface="+mj-ea"/>
              </a:rPr>
              <a:t>标识</a:t>
            </a:r>
          </a:p>
          <a:p>
            <a:pPr marL="800100" lvl="1" indent="-342900" algn="l">
              <a:buSzPct val="50000"/>
              <a:buFont typeface="Wingdings" pitchFamily="2" charset="2"/>
              <a:buChar char="l"/>
              <a:defRPr/>
            </a:pPr>
            <a:endParaRPr lang="en-US" altLang="zh-CN" sz="2400" dirty="0">
              <a:latin typeface="微软雅黑" panose="020B0503020204020204" pitchFamily="34" charset="-122"/>
              <a:ea typeface="微软雅黑" panose="020B0503020204020204" pitchFamily="34" charset="-122"/>
            </a:endParaRPr>
          </a:p>
          <a:p>
            <a:pPr marL="800100" lvl="1" indent="-342900" algn="l">
              <a:buSzPct val="50000"/>
              <a:buFont typeface="Wingdings" pitchFamily="2" charset="2"/>
              <a:buChar char="l"/>
              <a:defRPr/>
            </a:pPr>
            <a:r>
              <a:rPr lang="zh-CN" altLang="en-US" sz="2400" dirty="0">
                <a:latin typeface="+mn-ea"/>
              </a:rPr>
              <a:t>例如，公司职员信息的记录的主码可以是职员的身份证号码 </a:t>
            </a:r>
          </a:p>
          <a:p>
            <a:pPr marL="800100" lvl="1" indent="-342900" algn="l">
              <a:buSzPct val="50000"/>
              <a:buFont typeface="Wingdings" pitchFamily="2" charset="2"/>
              <a:buChar char="l"/>
              <a:defRPr/>
            </a:pPr>
            <a:endParaRPr lang="en-US" altLang="zh-CN" sz="2400" dirty="0">
              <a:latin typeface="+mn-ea"/>
            </a:endParaRPr>
          </a:p>
          <a:p>
            <a:pPr marL="800100" lvl="1" indent="-342900" algn="l">
              <a:buSzPct val="50000"/>
              <a:buFont typeface="Wingdings" pitchFamily="2" charset="2"/>
              <a:buChar char="l"/>
              <a:defRPr/>
            </a:pPr>
            <a:r>
              <a:rPr lang="zh-CN" altLang="en-US" sz="2400" dirty="0">
                <a:latin typeface="+mn-ea"/>
              </a:rPr>
              <a:t>如果只有主码，不便于各种灵活检索</a:t>
            </a:r>
          </a:p>
          <a:p>
            <a:pPr marL="171450" indent="-171450">
              <a:buSzPct val="50000"/>
              <a:buFont typeface="Wingdings" pitchFamily="2" charset="2"/>
              <a:buChar char="l"/>
              <a:defRPr/>
            </a:pPr>
            <a:endParaRPr lang="en-US" altLang="zh-CN" dirty="0"/>
          </a:p>
        </p:txBody>
      </p:sp>
    </p:spTree>
    <p:extLst>
      <p:ext uri="{BB962C8B-B14F-4D97-AF65-F5344CB8AC3E}">
        <p14:creationId xmlns:p14="http://schemas.microsoft.com/office/powerpoint/2010/main" val="2824196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在 </a:t>
            </a:r>
            <a:r>
              <a:rPr lang="en-US" altLang="zh-CN" sz="2800" dirty="0"/>
              <a:t>3 </a:t>
            </a:r>
            <a:r>
              <a:rPr lang="zh-CN" altLang="en-US" sz="2800" dirty="0"/>
              <a:t>阶 </a:t>
            </a:r>
            <a:r>
              <a:rPr lang="en-US" altLang="zh-CN" sz="2800" dirty="0"/>
              <a:t>B+ </a:t>
            </a:r>
            <a:r>
              <a:rPr lang="zh-CN" altLang="en-US" sz="2800" dirty="0"/>
              <a:t>树中删除 </a:t>
            </a:r>
            <a:r>
              <a:rPr lang="en-US" altLang="zh-CN" sz="2800" dirty="0"/>
              <a:t>75</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5" name="Picture 4">
            <a:extLst>
              <a:ext uri="{FF2B5EF4-FFF2-40B4-BE49-F238E27FC236}">
                <a16:creationId xmlns:a16="http://schemas.microsoft.com/office/drawing/2014/main" id="{7F6609A1-9F94-E44B-8015-DB8135B250A6}"/>
              </a:ext>
            </a:extLst>
          </p:cNvPr>
          <p:cNvPicPr>
            <a:picLocks noChangeAspect="1"/>
          </p:cNvPicPr>
          <p:nvPr/>
        </p:nvPicPr>
        <p:blipFill>
          <a:blip r:embed="rId2"/>
          <a:stretch>
            <a:fillRect/>
          </a:stretch>
        </p:blipFill>
        <p:spPr>
          <a:xfrm>
            <a:off x="584225" y="1716227"/>
            <a:ext cx="11607775" cy="3425546"/>
          </a:xfrm>
          <a:prstGeom prst="rect">
            <a:avLst/>
          </a:prstGeom>
        </p:spPr>
      </p:pic>
    </p:spTree>
    <p:extLst>
      <p:ext uri="{BB962C8B-B14F-4D97-AF65-F5344CB8AC3E}">
        <p14:creationId xmlns:p14="http://schemas.microsoft.com/office/powerpoint/2010/main" val="1834420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在 </a:t>
            </a:r>
            <a:r>
              <a:rPr lang="en-US" altLang="zh-CN" sz="2800" dirty="0"/>
              <a:t>3 </a:t>
            </a:r>
            <a:r>
              <a:rPr lang="zh-CN" altLang="en-US" sz="2800" dirty="0"/>
              <a:t>阶 </a:t>
            </a:r>
            <a:r>
              <a:rPr lang="en-US" altLang="zh-CN" sz="2800" dirty="0"/>
              <a:t>B+ </a:t>
            </a:r>
            <a:r>
              <a:rPr lang="zh-CN" altLang="en-US" sz="2800" dirty="0"/>
              <a:t>树中删除 </a:t>
            </a:r>
            <a:r>
              <a:rPr lang="en-US" altLang="zh-CN" sz="2800" dirty="0"/>
              <a:t>75</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8" name="矩形 64">
            <a:extLst>
              <a:ext uri="{FF2B5EF4-FFF2-40B4-BE49-F238E27FC236}">
                <a16:creationId xmlns:a16="http://schemas.microsoft.com/office/drawing/2014/main" id="{D42D5AA4-0B37-DB4F-A0D9-04C5D4F979E8}"/>
              </a:ext>
            </a:extLst>
          </p:cNvPr>
          <p:cNvSpPr/>
          <p:nvPr/>
        </p:nvSpPr>
        <p:spPr>
          <a:xfrm>
            <a:off x="584225" y="1377650"/>
            <a:ext cx="6748228" cy="1200329"/>
          </a:xfrm>
          <a:prstGeom prst="rect">
            <a:avLst/>
          </a:prstGeom>
        </p:spPr>
        <p:txBody>
          <a:bodyPr wrap="square">
            <a:spAutoFit/>
          </a:bodyPr>
          <a:lstStyle/>
          <a:p>
            <a:r>
              <a:rPr lang="zh-CN" altLang="en-US" sz="2400" b="1" dirty="0">
                <a:latin typeface="+mn-ea"/>
              </a:rPr>
              <a:t>删去 </a:t>
            </a:r>
            <a:r>
              <a:rPr lang="en-US" altLang="zh-CN" sz="2400" b="1" dirty="0">
                <a:latin typeface="+mn-ea"/>
              </a:rPr>
              <a:t>75</a:t>
            </a:r>
            <a:r>
              <a:rPr lang="zh-CN" altLang="en-US" sz="2400" b="1" dirty="0">
                <a:latin typeface="+mn-ea"/>
              </a:rPr>
              <a:t>，发生下溢出，剩余关键码 </a:t>
            </a:r>
            <a:r>
              <a:rPr lang="en-US" altLang="zh-CN" sz="2400" b="1" dirty="0">
                <a:latin typeface="+mn-ea"/>
              </a:rPr>
              <a:t>80 </a:t>
            </a:r>
            <a:r>
              <a:rPr lang="zh-CN" altLang="en-US" sz="2400" b="1" dirty="0">
                <a:latin typeface="+mn-ea"/>
              </a:rPr>
              <a:t>与右邻结点合并为新结点（</a:t>
            </a:r>
            <a:r>
              <a:rPr lang="en-US" altLang="zh-CN" sz="2400" b="1" dirty="0">
                <a:latin typeface="+mn-ea"/>
              </a:rPr>
              <a:t>80</a:t>
            </a:r>
            <a:r>
              <a:rPr lang="zh-CN" altLang="en-US" sz="2400" b="1" dirty="0">
                <a:latin typeface="+mn-ea"/>
              </a:rPr>
              <a:t>，</a:t>
            </a:r>
            <a:r>
              <a:rPr lang="en-US" altLang="zh-CN" sz="2400" b="1" dirty="0">
                <a:latin typeface="+mn-ea"/>
              </a:rPr>
              <a:t>85</a:t>
            </a:r>
            <a:r>
              <a:rPr lang="zh-CN" altLang="en-US" sz="2400" b="1" dirty="0">
                <a:latin typeface="+mn-ea"/>
              </a:rPr>
              <a:t>，</a:t>
            </a:r>
            <a:r>
              <a:rPr lang="en-US" altLang="zh-CN" sz="2400" b="1" dirty="0">
                <a:latin typeface="+mn-ea"/>
              </a:rPr>
              <a:t>90</a:t>
            </a:r>
            <a:r>
              <a:rPr lang="zh-CN" altLang="en-US" sz="2400" b="1" dirty="0">
                <a:latin typeface="+mn-ea"/>
              </a:rPr>
              <a:t>）</a:t>
            </a:r>
            <a:endParaRPr lang="en-US" altLang="zh-CN" sz="2400" b="1" dirty="0">
              <a:latin typeface="+mn-ea"/>
            </a:endParaRPr>
          </a:p>
          <a:p>
            <a:r>
              <a:rPr lang="zh-CN" altLang="en-US" sz="2400" b="1" dirty="0">
                <a:latin typeface="+mn-ea"/>
              </a:rPr>
              <a:t>父结点中原分界码 </a:t>
            </a:r>
            <a:r>
              <a:rPr lang="en-US" altLang="zh-CN" sz="2400" b="1" dirty="0">
                <a:latin typeface="+mn-ea"/>
              </a:rPr>
              <a:t>80 </a:t>
            </a:r>
            <a:r>
              <a:rPr lang="zh-CN" altLang="en-US" sz="2400" b="1" dirty="0">
                <a:latin typeface="+mn-ea"/>
              </a:rPr>
              <a:t>删除</a:t>
            </a:r>
          </a:p>
        </p:txBody>
      </p:sp>
      <p:pic>
        <p:nvPicPr>
          <p:cNvPr id="8" name="Picture 7">
            <a:extLst>
              <a:ext uri="{FF2B5EF4-FFF2-40B4-BE49-F238E27FC236}">
                <a16:creationId xmlns:a16="http://schemas.microsoft.com/office/drawing/2014/main" id="{B292B31A-31DD-B545-87E2-0AB832067564}"/>
              </a:ext>
            </a:extLst>
          </p:cNvPr>
          <p:cNvPicPr>
            <a:picLocks noChangeAspect="1"/>
          </p:cNvPicPr>
          <p:nvPr/>
        </p:nvPicPr>
        <p:blipFill>
          <a:blip r:embed="rId2"/>
          <a:stretch>
            <a:fillRect/>
          </a:stretch>
        </p:blipFill>
        <p:spPr>
          <a:xfrm>
            <a:off x="584225" y="2626946"/>
            <a:ext cx="11054041" cy="2853404"/>
          </a:xfrm>
          <a:prstGeom prst="rect">
            <a:avLst/>
          </a:prstGeom>
        </p:spPr>
      </p:pic>
    </p:spTree>
    <p:extLst>
      <p:ext uri="{BB962C8B-B14F-4D97-AF65-F5344CB8AC3E}">
        <p14:creationId xmlns:p14="http://schemas.microsoft.com/office/powerpoint/2010/main" val="152493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xit" presetSubtype="0" fill="hold" grpId="1" nodeType="withEffect">
                                  <p:stCondLst>
                                    <p:cond delay="0"/>
                                  </p:stCondLst>
                                  <p:childTnLst>
                                    <p:animEffect transition="out" filter="fad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在 </a:t>
            </a:r>
            <a:r>
              <a:rPr lang="en-US" altLang="zh-CN" sz="2800" dirty="0"/>
              <a:t>3 </a:t>
            </a:r>
            <a:r>
              <a:rPr lang="zh-CN" altLang="en-US" sz="2800" dirty="0"/>
              <a:t>阶 </a:t>
            </a:r>
            <a:r>
              <a:rPr lang="en-US" altLang="zh-CN" sz="2800" dirty="0"/>
              <a:t>B+ </a:t>
            </a:r>
            <a:r>
              <a:rPr lang="zh-CN" altLang="en-US" sz="2800" dirty="0"/>
              <a:t>树中删除 </a:t>
            </a:r>
            <a:r>
              <a:rPr lang="en-US" altLang="zh-CN" sz="2800" dirty="0"/>
              <a:t>75</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8" name="矩形 64">
            <a:extLst>
              <a:ext uri="{FF2B5EF4-FFF2-40B4-BE49-F238E27FC236}">
                <a16:creationId xmlns:a16="http://schemas.microsoft.com/office/drawing/2014/main" id="{D42D5AA4-0B37-DB4F-A0D9-04C5D4F979E8}"/>
              </a:ext>
            </a:extLst>
          </p:cNvPr>
          <p:cNvSpPr/>
          <p:nvPr/>
        </p:nvSpPr>
        <p:spPr>
          <a:xfrm>
            <a:off x="584225" y="1377650"/>
            <a:ext cx="5937345" cy="830997"/>
          </a:xfrm>
          <a:prstGeom prst="rect">
            <a:avLst/>
          </a:prstGeom>
        </p:spPr>
        <p:txBody>
          <a:bodyPr wrap="square">
            <a:spAutoFit/>
          </a:bodyPr>
          <a:lstStyle/>
          <a:p>
            <a:pPr marL="0" lvl="1"/>
            <a:r>
              <a:rPr lang="zh-CN" altLang="en-US" sz="2400" b="1" dirty="0">
                <a:latin typeface="+mn-ea"/>
              </a:rPr>
              <a:t>父结点下溢出</a:t>
            </a:r>
          </a:p>
          <a:p>
            <a:pPr marL="0" lvl="1"/>
            <a:r>
              <a:rPr lang="zh-CN" altLang="en-US" sz="2400" b="1" dirty="0">
                <a:latin typeface="+mn-ea"/>
              </a:rPr>
              <a:t>借左邻的关键码，关键码平分</a:t>
            </a:r>
          </a:p>
        </p:txBody>
      </p:sp>
      <p:pic>
        <p:nvPicPr>
          <p:cNvPr id="5" name="Picture 4">
            <a:extLst>
              <a:ext uri="{FF2B5EF4-FFF2-40B4-BE49-F238E27FC236}">
                <a16:creationId xmlns:a16="http://schemas.microsoft.com/office/drawing/2014/main" id="{8CD1E544-220F-9143-A510-94CACE259C3D}"/>
              </a:ext>
            </a:extLst>
          </p:cNvPr>
          <p:cNvPicPr>
            <a:picLocks noChangeAspect="1"/>
          </p:cNvPicPr>
          <p:nvPr/>
        </p:nvPicPr>
        <p:blipFill>
          <a:blip r:embed="rId2"/>
          <a:stretch>
            <a:fillRect/>
          </a:stretch>
        </p:blipFill>
        <p:spPr>
          <a:xfrm>
            <a:off x="189782" y="2502391"/>
            <a:ext cx="11766358" cy="3343071"/>
          </a:xfrm>
          <a:prstGeom prst="rect">
            <a:avLst/>
          </a:prstGeom>
        </p:spPr>
      </p:pic>
    </p:spTree>
    <p:extLst>
      <p:ext uri="{BB962C8B-B14F-4D97-AF65-F5344CB8AC3E}">
        <p14:creationId xmlns:p14="http://schemas.microsoft.com/office/powerpoint/2010/main" val="29217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xit" presetSubtype="0" fill="hold" grpId="1" nodeType="withEffect">
                                  <p:stCondLst>
                                    <p:cond delay="0"/>
                                  </p:stCondLst>
                                  <p:childTnLst>
                                    <p:animEffect transition="out" filter="fad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在 </a:t>
            </a:r>
            <a:r>
              <a:rPr lang="en-US" altLang="zh-CN" sz="2800" dirty="0"/>
              <a:t>3 </a:t>
            </a:r>
            <a:r>
              <a:rPr lang="zh-CN" altLang="en-US" sz="2800" dirty="0"/>
              <a:t>阶 </a:t>
            </a:r>
            <a:r>
              <a:rPr lang="en-US" altLang="zh-CN" sz="2800" dirty="0"/>
              <a:t>B+ </a:t>
            </a:r>
            <a:r>
              <a:rPr lang="zh-CN" altLang="en-US" sz="2800" dirty="0"/>
              <a:t>树中删除 </a:t>
            </a:r>
            <a:r>
              <a:rPr lang="en-US" altLang="zh-CN" sz="2800" dirty="0"/>
              <a:t>75</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8" name="矩形 64">
            <a:extLst>
              <a:ext uri="{FF2B5EF4-FFF2-40B4-BE49-F238E27FC236}">
                <a16:creationId xmlns:a16="http://schemas.microsoft.com/office/drawing/2014/main" id="{D42D5AA4-0B37-DB4F-A0D9-04C5D4F979E8}"/>
              </a:ext>
            </a:extLst>
          </p:cNvPr>
          <p:cNvSpPr/>
          <p:nvPr/>
        </p:nvSpPr>
        <p:spPr>
          <a:xfrm>
            <a:off x="584225" y="1462993"/>
            <a:ext cx="5937345" cy="461665"/>
          </a:xfrm>
          <a:prstGeom prst="rect">
            <a:avLst/>
          </a:prstGeom>
        </p:spPr>
        <p:txBody>
          <a:bodyPr wrap="square">
            <a:spAutoFit/>
          </a:bodyPr>
          <a:lstStyle/>
          <a:p>
            <a:pPr marL="0" lvl="1"/>
            <a:r>
              <a:rPr lang="zh-CN" altLang="en-US" sz="2400" b="1" dirty="0">
                <a:latin typeface="+mn-ea"/>
              </a:rPr>
              <a:t>根结点中的分界码</a:t>
            </a:r>
            <a:r>
              <a:rPr lang="en-US" altLang="zh-CN" sz="2400" b="1" dirty="0">
                <a:latin typeface="+mn-ea"/>
              </a:rPr>
              <a:t>70</a:t>
            </a:r>
            <a:r>
              <a:rPr lang="zh-CN" altLang="en-US" sz="2400" b="1" dirty="0">
                <a:latin typeface="+mn-ea"/>
              </a:rPr>
              <a:t>修改为</a:t>
            </a:r>
            <a:r>
              <a:rPr lang="en-US" altLang="zh-CN" sz="2400" b="1" dirty="0">
                <a:latin typeface="+mn-ea"/>
              </a:rPr>
              <a:t>60</a:t>
            </a:r>
            <a:endParaRPr lang="zh-CN" altLang="en-US" sz="2400" b="1" dirty="0">
              <a:latin typeface="+mn-ea"/>
            </a:endParaRPr>
          </a:p>
        </p:txBody>
      </p:sp>
      <p:pic>
        <p:nvPicPr>
          <p:cNvPr id="7" name="Picture 6">
            <a:extLst>
              <a:ext uri="{FF2B5EF4-FFF2-40B4-BE49-F238E27FC236}">
                <a16:creationId xmlns:a16="http://schemas.microsoft.com/office/drawing/2014/main" id="{0B579B07-6129-A447-8B6D-B10C2900A8A3}"/>
              </a:ext>
            </a:extLst>
          </p:cNvPr>
          <p:cNvPicPr>
            <a:picLocks noChangeAspect="1"/>
          </p:cNvPicPr>
          <p:nvPr/>
        </p:nvPicPr>
        <p:blipFill>
          <a:blip r:embed="rId2"/>
          <a:stretch>
            <a:fillRect/>
          </a:stretch>
        </p:blipFill>
        <p:spPr>
          <a:xfrm>
            <a:off x="158151" y="2536166"/>
            <a:ext cx="11875698" cy="3405723"/>
          </a:xfrm>
          <a:prstGeom prst="rect">
            <a:avLst/>
          </a:prstGeom>
        </p:spPr>
      </p:pic>
    </p:spTree>
    <p:extLst>
      <p:ext uri="{BB962C8B-B14F-4D97-AF65-F5344CB8AC3E}">
        <p14:creationId xmlns:p14="http://schemas.microsoft.com/office/powerpoint/2010/main" val="151358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xit" presetSubtype="0" fill="hold" grpId="1" nodeType="withEffect">
                                  <p:stCondLst>
                                    <p:cond delay="0"/>
                                  </p:stCondLst>
                                  <p:childTnLst>
                                    <p:animEffect transition="out" filter="fad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CN" sz="2800" dirty="0"/>
              <a:t>另一种</a:t>
            </a:r>
            <a:r>
              <a:rPr lang="en-US" altLang="zh-CN" sz="2800" dirty="0"/>
              <a:t>B+ </a:t>
            </a:r>
            <a:r>
              <a:rPr lang="zh-CN" altLang="en-US" sz="2800" dirty="0"/>
              <a:t>树</a:t>
            </a:r>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Rectangle 3">
            <a:extLst>
              <a:ext uri="{FF2B5EF4-FFF2-40B4-BE49-F238E27FC236}">
                <a16:creationId xmlns:a16="http://schemas.microsoft.com/office/drawing/2014/main" id="{0629A36B-E5BE-C94A-A36A-D18A9469FF0C}"/>
              </a:ext>
            </a:extLst>
          </p:cNvPr>
          <p:cNvSpPr txBox="1">
            <a:spLocks noChangeArrowheads="1"/>
          </p:cNvSpPr>
          <p:nvPr/>
        </p:nvSpPr>
        <p:spPr>
          <a:xfrm>
            <a:off x="584225" y="1377650"/>
            <a:ext cx="8525269" cy="31770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2800" dirty="0"/>
              <a:t>叶结点中关键码数目与非叶的不同</a:t>
            </a:r>
          </a:p>
          <a:p>
            <a:pPr lvl="1" algn="l">
              <a:defRPr/>
            </a:pPr>
            <a:r>
              <a:rPr lang="en-US" altLang="zh-CN" sz="2400" b="1" dirty="0"/>
              <a:t>-</a:t>
            </a:r>
            <a:r>
              <a:rPr lang="zh-CN" altLang="en-US" sz="2400" b="1" dirty="0"/>
              <a:t> 内部非叶结点构成 </a:t>
            </a:r>
            <a:r>
              <a:rPr lang="en-US" altLang="zh-CN" sz="2400" b="1" dirty="0"/>
              <a:t>B </a:t>
            </a:r>
            <a:r>
              <a:rPr lang="zh-CN" altLang="en-US" sz="2400" b="1" dirty="0"/>
              <a:t>树</a:t>
            </a:r>
          </a:p>
          <a:p>
            <a:pPr lvl="1" algn="l">
              <a:defRPr/>
            </a:pPr>
            <a:r>
              <a:rPr lang="en-US" altLang="zh-CN" sz="2400" b="1" dirty="0"/>
              <a:t>-</a:t>
            </a:r>
            <a:r>
              <a:rPr lang="zh-CN" altLang="en-US" sz="2400" b="1" dirty="0"/>
              <a:t> 叶的阶与 </a:t>
            </a:r>
            <a:r>
              <a:rPr lang="en-US" altLang="zh-CN" sz="2400" b="1" dirty="0"/>
              <a:t>B+ </a:t>
            </a:r>
            <a:r>
              <a:rPr lang="zh-CN" altLang="en-US" sz="2400" b="1" dirty="0"/>
              <a:t>树一致</a:t>
            </a:r>
          </a:p>
          <a:p>
            <a:pPr lvl="1" algn="l">
              <a:defRPr/>
            </a:pPr>
            <a:r>
              <a:rPr lang="en-US" altLang="zh-CN" sz="2400" b="1" dirty="0"/>
              <a:t>-</a:t>
            </a:r>
            <a:r>
              <a:rPr lang="zh-CN" altLang="en-US" sz="2400" b="1" dirty="0"/>
              <a:t> 例如，叶结点阶 </a:t>
            </a:r>
            <a:r>
              <a:rPr lang="en-US" altLang="zh-CN" sz="2400" b="1" dirty="0"/>
              <a:t>5</a:t>
            </a:r>
            <a:r>
              <a:rPr lang="zh-CN" altLang="en-US" sz="2400" b="1" dirty="0"/>
              <a:t>，内部阶 </a:t>
            </a:r>
            <a:r>
              <a:rPr lang="en-US" altLang="zh-CN" sz="2400" b="1" dirty="0"/>
              <a:t>4</a:t>
            </a:r>
          </a:p>
        </p:txBody>
      </p:sp>
      <p:pic>
        <p:nvPicPr>
          <p:cNvPr id="9" name="Picture 8">
            <a:extLst>
              <a:ext uri="{FF2B5EF4-FFF2-40B4-BE49-F238E27FC236}">
                <a16:creationId xmlns:a16="http://schemas.microsoft.com/office/drawing/2014/main" id="{551492ED-F2F1-7B4B-A30D-EB752F5C2012}"/>
              </a:ext>
            </a:extLst>
          </p:cNvPr>
          <p:cNvPicPr>
            <a:picLocks noChangeAspect="1" noChangeArrowheads="1"/>
          </p:cNvPicPr>
          <p:nvPr/>
        </p:nvPicPr>
        <p:blipFill>
          <a:blip r:embed="rId2"/>
          <a:srcRect b="63220"/>
          <a:stretch>
            <a:fillRect/>
          </a:stretch>
        </p:blipFill>
        <p:spPr bwMode="auto">
          <a:xfrm>
            <a:off x="984448" y="3429000"/>
            <a:ext cx="9953845" cy="24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361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从 </a:t>
            </a:r>
            <a:r>
              <a:rPr lang="en-US" altLang="zh-CN" sz="2800" b="1" dirty="0"/>
              <a:t>B</a:t>
            </a:r>
            <a:r>
              <a:rPr lang="en-US" altLang="zh-CN" sz="2800" b="1" baseline="30000" dirty="0"/>
              <a:t>+</a:t>
            </a:r>
            <a:r>
              <a:rPr lang="en-US" altLang="zh-CN" sz="2800" b="1" dirty="0"/>
              <a:t> </a:t>
            </a:r>
            <a:r>
              <a:rPr lang="zh-CN" altLang="en-US" sz="2800" b="1" dirty="0"/>
              <a:t>树删除关键码值为 </a:t>
            </a:r>
            <a:r>
              <a:rPr lang="en-US" altLang="zh-CN" sz="2800" b="1" dirty="0"/>
              <a:t>33 </a:t>
            </a:r>
            <a:r>
              <a:rPr lang="zh-CN" altLang="en-US" sz="2800" b="1" dirty="0"/>
              <a:t>的记录</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2" name="Rectangle 7">
            <a:extLst>
              <a:ext uri="{FF2B5EF4-FFF2-40B4-BE49-F238E27FC236}">
                <a16:creationId xmlns:a16="http://schemas.microsoft.com/office/drawing/2014/main" id="{5E05D60F-D9E0-4572-9520-BD7764CC8C9C}"/>
              </a:ext>
            </a:extLst>
          </p:cNvPr>
          <p:cNvSpPr>
            <a:spLocks noChangeArrowheads="1"/>
          </p:cNvSpPr>
          <p:nvPr/>
        </p:nvSpPr>
        <p:spPr bwMode="auto">
          <a:xfrm>
            <a:off x="4035799" y="2077085"/>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53" name="Line 8">
            <a:extLst>
              <a:ext uri="{FF2B5EF4-FFF2-40B4-BE49-F238E27FC236}">
                <a16:creationId xmlns:a16="http://schemas.microsoft.com/office/drawing/2014/main" id="{2DA91C1C-61C4-48F3-854D-6870DFC4D73D}"/>
              </a:ext>
            </a:extLst>
          </p:cNvPr>
          <p:cNvSpPr>
            <a:spLocks noChangeShapeType="1"/>
          </p:cNvSpPr>
          <p:nvPr/>
        </p:nvSpPr>
        <p:spPr bwMode="auto">
          <a:xfrm>
            <a:off x="4610474" y="2077085"/>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4" name="Line 9">
            <a:extLst>
              <a:ext uri="{FF2B5EF4-FFF2-40B4-BE49-F238E27FC236}">
                <a16:creationId xmlns:a16="http://schemas.microsoft.com/office/drawing/2014/main" id="{D7725F3F-9112-43BF-A7FC-9892A93D0B64}"/>
              </a:ext>
            </a:extLst>
          </p:cNvPr>
          <p:cNvSpPr>
            <a:spLocks noChangeShapeType="1"/>
          </p:cNvSpPr>
          <p:nvPr/>
        </p:nvSpPr>
        <p:spPr bwMode="auto">
          <a:xfrm>
            <a:off x="5186737" y="2077085"/>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5" name="Rectangle 13">
            <a:extLst>
              <a:ext uri="{FF2B5EF4-FFF2-40B4-BE49-F238E27FC236}">
                <a16:creationId xmlns:a16="http://schemas.microsoft.com/office/drawing/2014/main" id="{B3207676-E5D0-4902-8695-FD3616F04C17}"/>
              </a:ext>
            </a:extLst>
          </p:cNvPr>
          <p:cNvSpPr>
            <a:spLocks noChangeArrowheads="1"/>
          </p:cNvSpPr>
          <p:nvPr/>
        </p:nvSpPr>
        <p:spPr bwMode="auto">
          <a:xfrm>
            <a:off x="2235574" y="3229877"/>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56" name="Line 14">
            <a:extLst>
              <a:ext uri="{FF2B5EF4-FFF2-40B4-BE49-F238E27FC236}">
                <a16:creationId xmlns:a16="http://schemas.microsoft.com/office/drawing/2014/main" id="{217ACA34-2907-4540-9BFC-93D7AA43B47E}"/>
              </a:ext>
            </a:extLst>
          </p:cNvPr>
          <p:cNvSpPr>
            <a:spLocks noChangeShapeType="1"/>
          </p:cNvSpPr>
          <p:nvPr/>
        </p:nvSpPr>
        <p:spPr bwMode="auto">
          <a:xfrm>
            <a:off x="2810249" y="3229877"/>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7" name="Line 15">
            <a:extLst>
              <a:ext uri="{FF2B5EF4-FFF2-40B4-BE49-F238E27FC236}">
                <a16:creationId xmlns:a16="http://schemas.microsoft.com/office/drawing/2014/main" id="{472CBDE6-B020-47D8-B444-6F04B46B2B28}"/>
              </a:ext>
            </a:extLst>
          </p:cNvPr>
          <p:cNvSpPr>
            <a:spLocks noChangeShapeType="1"/>
          </p:cNvSpPr>
          <p:nvPr/>
        </p:nvSpPr>
        <p:spPr bwMode="auto">
          <a:xfrm>
            <a:off x="3386512" y="3229877"/>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8" name="Rectangle 19">
            <a:extLst>
              <a:ext uri="{FF2B5EF4-FFF2-40B4-BE49-F238E27FC236}">
                <a16:creationId xmlns:a16="http://schemas.microsoft.com/office/drawing/2014/main" id="{1F5C9BE9-E0F1-489B-8371-82D92F847400}"/>
              </a:ext>
            </a:extLst>
          </p:cNvPr>
          <p:cNvSpPr>
            <a:spLocks noChangeArrowheads="1"/>
          </p:cNvSpPr>
          <p:nvPr/>
        </p:nvSpPr>
        <p:spPr bwMode="auto">
          <a:xfrm>
            <a:off x="6412287" y="3229877"/>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59" name="Line 20">
            <a:extLst>
              <a:ext uri="{FF2B5EF4-FFF2-40B4-BE49-F238E27FC236}">
                <a16:creationId xmlns:a16="http://schemas.microsoft.com/office/drawing/2014/main" id="{498A4319-A986-4E8C-875E-D756F7CFFFF5}"/>
              </a:ext>
            </a:extLst>
          </p:cNvPr>
          <p:cNvSpPr>
            <a:spLocks noChangeShapeType="1"/>
          </p:cNvSpPr>
          <p:nvPr/>
        </p:nvSpPr>
        <p:spPr bwMode="auto">
          <a:xfrm>
            <a:off x="6986962" y="3229877"/>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60" name="Line 21">
            <a:extLst>
              <a:ext uri="{FF2B5EF4-FFF2-40B4-BE49-F238E27FC236}">
                <a16:creationId xmlns:a16="http://schemas.microsoft.com/office/drawing/2014/main" id="{A01B0871-A3D3-4BED-A5B2-AB49D4144D25}"/>
              </a:ext>
            </a:extLst>
          </p:cNvPr>
          <p:cNvSpPr>
            <a:spLocks noChangeShapeType="1"/>
          </p:cNvSpPr>
          <p:nvPr/>
        </p:nvSpPr>
        <p:spPr bwMode="auto">
          <a:xfrm>
            <a:off x="7563224" y="3229877"/>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61" name="Text Box 22">
            <a:extLst>
              <a:ext uri="{FF2B5EF4-FFF2-40B4-BE49-F238E27FC236}">
                <a16:creationId xmlns:a16="http://schemas.microsoft.com/office/drawing/2014/main" id="{74EE475E-43AC-47FB-8DDC-0145C1CC43F8}"/>
              </a:ext>
            </a:extLst>
          </p:cNvPr>
          <p:cNvSpPr txBox="1">
            <a:spLocks noChangeArrowheads="1"/>
          </p:cNvSpPr>
          <p:nvPr/>
        </p:nvSpPr>
        <p:spPr bwMode="auto">
          <a:xfrm>
            <a:off x="4035800" y="2148539"/>
            <a:ext cx="508473" cy="400203"/>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33</a:t>
            </a:r>
          </a:p>
        </p:txBody>
      </p:sp>
      <p:sp>
        <p:nvSpPr>
          <p:cNvPr id="62" name="Text Box 23">
            <a:extLst>
              <a:ext uri="{FF2B5EF4-FFF2-40B4-BE49-F238E27FC236}">
                <a16:creationId xmlns:a16="http://schemas.microsoft.com/office/drawing/2014/main" id="{F58C47E5-CDED-4D61-B1A5-78361C1B7392}"/>
              </a:ext>
            </a:extLst>
          </p:cNvPr>
          <p:cNvSpPr txBox="1">
            <a:spLocks noChangeArrowheads="1"/>
          </p:cNvSpPr>
          <p:nvPr/>
        </p:nvSpPr>
        <p:spPr bwMode="auto">
          <a:xfrm>
            <a:off x="2235575" y="3301331"/>
            <a:ext cx="508473" cy="400203"/>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18</a:t>
            </a:r>
          </a:p>
        </p:txBody>
      </p:sp>
      <p:sp>
        <p:nvSpPr>
          <p:cNvPr id="63" name="Text Box 24">
            <a:extLst>
              <a:ext uri="{FF2B5EF4-FFF2-40B4-BE49-F238E27FC236}">
                <a16:creationId xmlns:a16="http://schemas.microsoft.com/office/drawing/2014/main" id="{98E864AC-A645-4C37-9C3F-2CCAAEAC1F2F}"/>
              </a:ext>
            </a:extLst>
          </p:cNvPr>
          <p:cNvSpPr txBox="1">
            <a:spLocks noChangeArrowheads="1"/>
          </p:cNvSpPr>
          <p:nvPr/>
        </p:nvSpPr>
        <p:spPr bwMode="auto">
          <a:xfrm>
            <a:off x="2811838" y="3301331"/>
            <a:ext cx="508473" cy="400203"/>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23</a:t>
            </a:r>
          </a:p>
        </p:txBody>
      </p:sp>
      <p:sp>
        <p:nvSpPr>
          <p:cNvPr id="64" name="Text Box 25">
            <a:extLst>
              <a:ext uri="{FF2B5EF4-FFF2-40B4-BE49-F238E27FC236}">
                <a16:creationId xmlns:a16="http://schemas.microsoft.com/office/drawing/2014/main" id="{FFB38AA0-2508-4F65-ADAE-41085E5FD528}"/>
              </a:ext>
            </a:extLst>
          </p:cNvPr>
          <p:cNvSpPr txBox="1">
            <a:spLocks noChangeArrowheads="1"/>
          </p:cNvSpPr>
          <p:nvPr/>
        </p:nvSpPr>
        <p:spPr bwMode="auto">
          <a:xfrm>
            <a:off x="6483725" y="3301331"/>
            <a:ext cx="508473" cy="400203"/>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48</a:t>
            </a:r>
          </a:p>
        </p:txBody>
      </p:sp>
      <p:sp>
        <p:nvSpPr>
          <p:cNvPr id="65" name="Rectangle 26">
            <a:extLst>
              <a:ext uri="{FF2B5EF4-FFF2-40B4-BE49-F238E27FC236}">
                <a16:creationId xmlns:a16="http://schemas.microsoft.com/office/drawing/2014/main" id="{7FC4D3EC-27CF-4498-8F8A-6DAB12A412C9}"/>
              </a:ext>
            </a:extLst>
          </p:cNvPr>
          <p:cNvSpPr>
            <a:spLocks noChangeArrowheads="1"/>
          </p:cNvSpPr>
          <p:nvPr/>
        </p:nvSpPr>
        <p:spPr bwMode="auto">
          <a:xfrm>
            <a:off x="579811" y="4309626"/>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6" name="Rectangle 27">
            <a:extLst>
              <a:ext uri="{FF2B5EF4-FFF2-40B4-BE49-F238E27FC236}">
                <a16:creationId xmlns:a16="http://schemas.microsoft.com/office/drawing/2014/main" id="{41E935F0-94CD-4356-B846-2B0029648A93}"/>
              </a:ext>
            </a:extLst>
          </p:cNvPr>
          <p:cNvSpPr>
            <a:spLocks noChangeArrowheads="1"/>
          </p:cNvSpPr>
          <p:nvPr/>
        </p:nvSpPr>
        <p:spPr bwMode="auto">
          <a:xfrm>
            <a:off x="2535066" y="4309626"/>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7" name="Rectangle 28">
            <a:extLst>
              <a:ext uri="{FF2B5EF4-FFF2-40B4-BE49-F238E27FC236}">
                <a16:creationId xmlns:a16="http://schemas.microsoft.com/office/drawing/2014/main" id="{81C319D4-B780-4A9A-8AD5-E4CB93B6E462}"/>
              </a:ext>
            </a:extLst>
          </p:cNvPr>
          <p:cNvSpPr>
            <a:spLocks noChangeArrowheads="1"/>
          </p:cNvSpPr>
          <p:nvPr/>
        </p:nvSpPr>
        <p:spPr bwMode="auto">
          <a:xfrm>
            <a:off x="4479282" y="4309626"/>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8" name="Rectangle 29">
            <a:extLst>
              <a:ext uri="{FF2B5EF4-FFF2-40B4-BE49-F238E27FC236}">
                <a16:creationId xmlns:a16="http://schemas.microsoft.com/office/drawing/2014/main" id="{ED874C4C-5361-4E0D-8077-8D0A6940D2B2}"/>
              </a:ext>
            </a:extLst>
          </p:cNvPr>
          <p:cNvSpPr>
            <a:spLocks noChangeArrowheads="1"/>
          </p:cNvSpPr>
          <p:nvPr/>
        </p:nvSpPr>
        <p:spPr bwMode="auto">
          <a:xfrm>
            <a:off x="6423622" y="4309626"/>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9" name="Rectangle 30">
            <a:extLst>
              <a:ext uri="{FF2B5EF4-FFF2-40B4-BE49-F238E27FC236}">
                <a16:creationId xmlns:a16="http://schemas.microsoft.com/office/drawing/2014/main" id="{82EB9195-4AE4-443A-8154-5F80F6881F7A}"/>
              </a:ext>
            </a:extLst>
          </p:cNvPr>
          <p:cNvSpPr>
            <a:spLocks noChangeArrowheads="1"/>
          </p:cNvSpPr>
          <p:nvPr/>
        </p:nvSpPr>
        <p:spPr bwMode="auto">
          <a:xfrm>
            <a:off x="8367715" y="4309626"/>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70" name="Text Box 31">
            <a:extLst>
              <a:ext uri="{FF2B5EF4-FFF2-40B4-BE49-F238E27FC236}">
                <a16:creationId xmlns:a16="http://schemas.microsoft.com/office/drawing/2014/main" id="{2199E7E8-1524-4EB4-B8E0-C0D3FC6215FD}"/>
              </a:ext>
            </a:extLst>
          </p:cNvPr>
          <p:cNvSpPr txBox="1">
            <a:spLocks noChangeArrowheads="1"/>
          </p:cNvSpPr>
          <p:nvPr/>
        </p:nvSpPr>
        <p:spPr bwMode="auto">
          <a:xfrm>
            <a:off x="632199" y="4390608"/>
            <a:ext cx="1095172"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10 12 15</a:t>
            </a:r>
          </a:p>
        </p:txBody>
      </p:sp>
      <p:sp>
        <p:nvSpPr>
          <p:cNvPr id="71" name="Text Box 32">
            <a:extLst>
              <a:ext uri="{FF2B5EF4-FFF2-40B4-BE49-F238E27FC236}">
                <a16:creationId xmlns:a16="http://schemas.microsoft.com/office/drawing/2014/main" id="{1658EF97-3809-407B-A5E5-D90EF438CBA1}"/>
              </a:ext>
            </a:extLst>
          </p:cNvPr>
          <p:cNvSpPr txBox="1">
            <a:spLocks noChangeArrowheads="1"/>
          </p:cNvSpPr>
          <p:nvPr/>
        </p:nvSpPr>
        <p:spPr bwMode="auto">
          <a:xfrm>
            <a:off x="2463629" y="4382668"/>
            <a:ext cx="1745991"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18 19 20 21 22</a:t>
            </a:r>
          </a:p>
        </p:txBody>
      </p:sp>
      <p:sp>
        <p:nvSpPr>
          <p:cNvPr id="72" name="Text Box 33">
            <a:extLst>
              <a:ext uri="{FF2B5EF4-FFF2-40B4-BE49-F238E27FC236}">
                <a16:creationId xmlns:a16="http://schemas.microsoft.com/office/drawing/2014/main" id="{DC63B76A-BEEB-4EA5-BC6D-C3B5D2B165A7}"/>
              </a:ext>
            </a:extLst>
          </p:cNvPr>
          <p:cNvSpPr txBox="1">
            <a:spLocks noChangeArrowheads="1"/>
          </p:cNvSpPr>
          <p:nvPr/>
        </p:nvSpPr>
        <p:spPr bwMode="auto">
          <a:xfrm>
            <a:off x="4550719" y="4382668"/>
            <a:ext cx="1095172"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23 30 31</a:t>
            </a:r>
          </a:p>
        </p:txBody>
      </p:sp>
      <p:sp>
        <p:nvSpPr>
          <p:cNvPr id="73" name="Text Box 34">
            <a:extLst>
              <a:ext uri="{FF2B5EF4-FFF2-40B4-BE49-F238E27FC236}">
                <a16:creationId xmlns:a16="http://schemas.microsoft.com/office/drawing/2014/main" id="{DF176C7F-0ED9-47DB-A53A-6EC872BF1543}"/>
              </a:ext>
            </a:extLst>
          </p:cNvPr>
          <p:cNvSpPr txBox="1">
            <a:spLocks noChangeArrowheads="1"/>
          </p:cNvSpPr>
          <p:nvPr/>
        </p:nvSpPr>
        <p:spPr bwMode="auto">
          <a:xfrm>
            <a:off x="6530158" y="4390608"/>
            <a:ext cx="444352"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33</a:t>
            </a:r>
          </a:p>
        </p:txBody>
      </p:sp>
      <p:sp>
        <p:nvSpPr>
          <p:cNvPr id="74" name="Text Box 35">
            <a:extLst>
              <a:ext uri="{FF2B5EF4-FFF2-40B4-BE49-F238E27FC236}">
                <a16:creationId xmlns:a16="http://schemas.microsoft.com/office/drawing/2014/main" id="{B5663288-6551-41B8-8E12-2FA0590E1F16}"/>
              </a:ext>
            </a:extLst>
          </p:cNvPr>
          <p:cNvSpPr txBox="1">
            <a:spLocks noChangeArrowheads="1"/>
          </p:cNvSpPr>
          <p:nvPr/>
        </p:nvSpPr>
        <p:spPr bwMode="auto">
          <a:xfrm>
            <a:off x="6909572" y="4382668"/>
            <a:ext cx="769763"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45 47</a:t>
            </a:r>
          </a:p>
        </p:txBody>
      </p:sp>
      <p:sp>
        <p:nvSpPr>
          <p:cNvPr id="75" name="Text Box 36">
            <a:extLst>
              <a:ext uri="{FF2B5EF4-FFF2-40B4-BE49-F238E27FC236}">
                <a16:creationId xmlns:a16="http://schemas.microsoft.com/office/drawing/2014/main" id="{158ED0E0-3619-4DDD-9C4F-D1C482B8BC0E}"/>
              </a:ext>
            </a:extLst>
          </p:cNvPr>
          <p:cNvSpPr txBox="1">
            <a:spLocks noChangeArrowheads="1"/>
          </p:cNvSpPr>
          <p:nvPr/>
        </p:nvSpPr>
        <p:spPr bwMode="auto">
          <a:xfrm>
            <a:off x="8439151" y="4382668"/>
            <a:ext cx="1095172" cy="338632"/>
          </a:xfrm>
          <a:prstGeom prst="rect">
            <a:avLst/>
          </a:prstGeom>
          <a:noFill/>
          <a:ln w="31750"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48 50 52</a:t>
            </a:r>
          </a:p>
        </p:txBody>
      </p:sp>
      <p:sp>
        <p:nvSpPr>
          <p:cNvPr id="76" name="Line 37">
            <a:extLst>
              <a:ext uri="{FF2B5EF4-FFF2-40B4-BE49-F238E27FC236}">
                <a16:creationId xmlns:a16="http://schemas.microsoft.com/office/drawing/2014/main" id="{77C47F16-FCF3-42C4-90E7-A6C85198C4E0}"/>
              </a:ext>
            </a:extLst>
          </p:cNvPr>
          <p:cNvSpPr>
            <a:spLocks noChangeShapeType="1"/>
          </p:cNvSpPr>
          <p:nvPr/>
        </p:nvSpPr>
        <p:spPr bwMode="auto">
          <a:xfrm>
            <a:off x="2319166" y="4525576"/>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7" name="Line 38">
            <a:extLst>
              <a:ext uri="{FF2B5EF4-FFF2-40B4-BE49-F238E27FC236}">
                <a16:creationId xmlns:a16="http://schemas.microsoft.com/office/drawing/2014/main" id="{71887399-09B6-4B8F-999D-F900496F36E7}"/>
              </a:ext>
            </a:extLst>
          </p:cNvPr>
          <p:cNvSpPr>
            <a:spLocks noChangeShapeType="1"/>
          </p:cNvSpPr>
          <p:nvPr/>
        </p:nvSpPr>
        <p:spPr bwMode="auto">
          <a:xfrm>
            <a:off x="4263382" y="4525576"/>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8" name="Line 39">
            <a:extLst>
              <a:ext uri="{FF2B5EF4-FFF2-40B4-BE49-F238E27FC236}">
                <a16:creationId xmlns:a16="http://schemas.microsoft.com/office/drawing/2014/main" id="{501FC634-4E0E-4DB4-836D-82BD6BBC818E}"/>
              </a:ext>
            </a:extLst>
          </p:cNvPr>
          <p:cNvSpPr>
            <a:spLocks noChangeShapeType="1"/>
          </p:cNvSpPr>
          <p:nvPr/>
        </p:nvSpPr>
        <p:spPr bwMode="auto">
          <a:xfrm>
            <a:off x="6207598" y="4525576"/>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9" name="Line 40">
            <a:extLst>
              <a:ext uri="{FF2B5EF4-FFF2-40B4-BE49-F238E27FC236}">
                <a16:creationId xmlns:a16="http://schemas.microsoft.com/office/drawing/2014/main" id="{A111F3C5-2773-4EE3-AFA5-8ED0C2683E6A}"/>
              </a:ext>
            </a:extLst>
          </p:cNvPr>
          <p:cNvSpPr>
            <a:spLocks noChangeShapeType="1"/>
          </p:cNvSpPr>
          <p:nvPr/>
        </p:nvSpPr>
        <p:spPr bwMode="auto">
          <a:xfrm>
            <a:off x="8151814" y="4525576"/>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0" name="Line 41">
            <a:extLst>
              <a:ext uri="{FF2B5EF4-FFF2-40B4-BE49-F238E27FC236}">
                <a16:creationId xmlns:a16="http://schemas.microsoft.com/office/drawing/2014/main" id="{344221E8-BB00-4FE7-BE66-3FE1AE844B64}"/>
              </a:ext>
            </a:extLst>
          </p:cNvPr>
          <p:cNvSpPr>
            <a:spLocks noChangeShapeType="1"/>
          </p:cNvSpPr>
          <p:nvPr/>
        </p:nvSpPr>
        <p:spPr bwMode="auto">
          <a:xfrm flipH="1">
            <a:off x="3027738" y="2582026"/>
            <a:ext cx="1081087" cy="64785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1" name="Line 42">
            <a:extLst>
              <a:ext uri="{FF2B5EF4-FFF2-40B4-BE49-F238E27FC236}">
                <a16:creationId xmlns:a16="http://schemas.microsoft.com/office/drawing/2014/main" id="{033C3BD4-60AD-47ED-BE75-E8885F04EC7B}"/>
              </a:ext>
            </a:extLst>
          </p:cNvPr>
          <p:cNvSpPr>
            <a:spLocks noChangeShapeType="1"/>
          </p:cNvSpPr>
          <p:nvPr/>
        </p:nvSpPr>
        <p:spPr bwMode="auto">
          <a:xfrm flipH="1">
            <a:off x="1227513" y="3733231"/>
            <a:ext cx="1081087"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2" name="Line 43">
            <a:extLst>
              <a:ext uri="{FF2B5EF4-FFF2-40B4-BE49-F238E27FC236}">
                <a16:creationId xmlns:a16="http://schemas.microsoft.com/office/drawing/2014/main" id="{DCE63D3A-D843-4059-812A-7601D0020A5B}"/>
              </a:ext>
            </a:extLst>
          </p:cNvPr>
          <p:cNvSpPr>
            <a:spLocks noChangeShapeType="1"/>
          </p:cNvSpPr>
          <p:nvPr/>
        </p:nvSpPr>
        <p:spPr bwMode="auto">
          <a:xfrm>
            <a:off x="6485312" y="3733231"/>
            <a:ext cx="179312" cy="573171"/>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3" name="Line 44">
            <a:extLst>
              <a:ext uri="{FF2B5EF4-FFF2-40B4-BE49-F238E27FC236}">
                <a16:creationId xmlns:a16="http://schemas.microsoft.com/office/drawing/2014/main" id="{E9965CA0-5EAC-4F8C-8ADD-A4D19CC03786}"/>
              </a:ext>
            </a:extLst>
          </p:cNvPr>
          <p:cNvSpPr>
            <a:spLocks noChangeShapeType="1"/>
          </p:cNvSpPr>
          <p:nvPr/>
        </p:nvSpPr>
        <p:spPr bwMode="auto">
          <a:xfrm>
            <a:off x="4467599" y="2582026"/>
            <a:ext cx="2736850" cy="64785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4" name="Line 45">
            <a:extLst>
              <a:ext uri="{FF2B5EF4-FFF2-40B4-BE49-F238E27FC236}">
                <a16:creationId xmlns:a16="http://schemas.microsoft.com/office/drawing/2014/main" id="{B71BC2F6-0BF2-4F88-B416-41918AABBD60}"/>
              </a:ext>
            </a:extLst>
          </p:cNvPr>
          <p:cNvSpPr>
            <a:spLocks noChangeShapeType="1"/>
          </p:cNvSpPr>
          <p:nvPr/>
        </p:nvSpPr>
        <p:spPr bwMode="auto">
          <a:xfrm>
            <a:off x="2811838" y="3733231"/>
            <a:ext cx="504825"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5" name="Line 46">
            <a:extLst>
              <a:ext uri="{FF2B5EF4-FFF2-40B4-BE49-F238E27FC236}">
                <a16:creationId xmlns:a16="http://schemas.microsoft.com/office/drawing/2014/main" id="{89AC0C4E-1977-4605-9814-D0538A141C54}"/>
              </a:ext>
            </a:extLst>
          </p:cNvPr>
          <p:cNvSpPr>
            <a:spLocks noChangeShapeType="1"/>
          </p:cNvSpPr>
          <p:nvPr/>
        </p:nvSpPr>
        <p:spPr bwMode="auto">
          <a:xfrm>
            <a:off x="3243638" y="3733231"/>
            <a:ext cx="1728787"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6" name="Line 47">
            <a:extLst>
              <a:ext uri="{FF2B5EF4-FFF2-40B4-BE49-F238E27FC236}">
                <a16:creationId xmlns:a16="http://schemas.microsoft.com/office/drawing/2014/main" id="{E7A6AF50-ED7A-40FC-B251-CEE425FC77BA}"/>
              </a:ext>
            </a:extLst>
          </p:cNvPr>
          <p:cNvSpPr>
            <a:spLocks noChangeShapeType="1"/>
          </p:cNvSpPr>
          <p:nvPr/>
        </p:nvSpPr>
        <p:spPr bwMode="auto">
          <a:xfrm>
            <a:off x="6917113" y="3733231"/>
            <a:ext cx="1584325"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cxnSp>
        <p:nvCxnSpPr>
          <p:cNvPr id="87" name="AutoShape 48">
            <a:extLst>
              <a:ext uri="{FF2B5EF4-FFF2-40B4-BE49-F238E27FC236}">
                <a16:creationId xmlns:a16="http://schemas.microsoft.com/office/drawing/2014/main" id="{DABAEEF2-2DC6-460D-AD32-42163112FA98}"/>
              </a:ext>
            </a:extLst>
          </p:cNvPr>
          <p:cNvCxnSpPr>
            <a:cxnSpLocks noChangeShapeType="1"/>
          </p:cNvCxnSpPr>
          <p:nvPr/>
        </p:nvCxnSpPr>
        <p:spPr bwMode="auto">
          <a:xfrm>
            <a:off x="3964362" y="3517281"/>
            <a:ext cx="2424112" cy="0"/>
          </a:xfrm>
          <a:prstGeom prst="straightConnector1">
            <a:avLst/>
          </a:prstGeom>
          <a:noFill/>
          <a:ln w="31750">
            <a:solidFill>
              <a:schemeClr val="tx1"/>
            </a:solidFill>
            <a:round/>
            <a:headEnd type="triangle" w="lg" len="lg"/>
            <a:tailEnd type="triangle" w="lg" len="lg"/>
          </a:ln>
          <a:effectLst/>
        </p:spPr>
      </p:cxnSp>
      <p:sp>
        <p:nvSpPr>
          <p:cNvPr id="88" name="Text Box 49">
            <a:extLst>
              <a:ext uri="{FF2B5EF4-FFF2-40B4-BE49-F238E27FC236}">
                <a16:creationId xmlns:a16="http://schemas.microsoft.com/office/drawing/2014/main" id="{1A53991B-F880-4DA0-A220-B784DB0015D0}"/>
              </a:ext>
            </a:extLst>
          </p:cNvPr>
          <p:cNvSpPr txBox="1">
            <a:spLocks noChangeArrowheads="1"/>
          </p:cNvSpPr>
          <p:nvPr/>
        </p:nvSpPr>
        <p:spPr bwMode="auto">
          <a:xfrm>
            <a:off x="6412287" y="1753148"/>
            <a:ext cx="2808287" cy="400203"/>
          </a:xfrm>
          <a:prstGeom prst="rect">
            <a:avLst/>
          </a:prstGeom>
          <a:noFill/>
          <a:ln w="9525" algn="ctr">
            <a:noFill/>
            <a:miter lim="800000"/>
            <a:headEnd/>
            <a:tailEnd/>
          </a:ln>
          <a:effectLst/>
        </p:spPr>
        <p:txBody>
          <a:bodyPr>
            <a:spAutoFit/>
          </a:bodyPr>
          <a:lstStyle/>
          <a:p>
            <a:pPr marL="342900" indent="-342900" algn="l">
              <a:spcBef>
                <a:spcPct val="600000"/>
              </a:spcBef>
            </a:pPr>
            <a:r>
              <a:rPr lang="zh-CN" altLang="en-US" sz="2000" b="1" dirty="0">
                <a:solidFill>
                  <a:srgbClr val="FF0000"/>
                </a:solidFill>
                <a:latin typeface="Lucida Fax" panose="02060602050505020204" pitchFamily="18" charset="0"/>
                <a:ea typeface="微软雅黑" panose="020B0503020204020204" pitchFamily="34" charset="-122"/>
              </a:rPr>
              <a:t>结点关键码个数不足</a:t>
            </a:r>
          </a:p>
        </p:txBody>
      </p:sp>
      <p:sp>
        <p:nvSpPr>
          <p:cNvPr id="89" name="Line 50">
            <a:extLst>
              <a:ext uri="{FF2B5EF4-FFF2-40B4-BE49-F238E27FC236}">
                <a16:creationId xmlns:a16="http://schemas.microsoft.com/office/drawing/2014/main" id="{3CA96FFA-A5CD-48E8-8E1E-C1699300E96A}"/>
              </a:ext>
            </a:extLst>
          </p:cNvPr>
          <p:cNvSpPr>
            <a:spLocks noChangeShapeType="1"/>
          </p:cNvSpPr>
          <p:nvPr/>
        </p:nvSpPr>
        <p:spPr bwMode="auto">
          <a:xfrm flipH="1">
            <a:off x="7187002" y="2232686"/>
            <a:ext cx="571504" cy="1017815"/>
          </a:xfrm>
          <a:prstGeom prst="line">
            <a:avLst/>
          </a:prstGeom>
          <a:noFill/>
          <a:ln w="3175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
        <p:nvSpPr>
          <p:cNvPr id="90" name="Text Box 51">
            <a:extLst>
              <a:ext uri="{FF2B5EF4-FFF2-40B4-BE49-F238E27FC236}">
                <a16:creationId xmlns:a16="http://schemas.microsoft.com/office/drawing/2014/main" id="{8A528EA2-0FBE-497B-827B-09C87C6009F5}"/>
              </a:ext>
            </a:extLst>
          </p:cNvPr>
          <p:cNvSpPr txBox="1">
            <a:spLocks noChangeArrowheads="1"/>
          </p:cNvSpPr>
          <p:nvPr/>
        </p:nvSpPr>
        <p:spPr bwMode="auto">
          <a:xfrm>
            <a:off x="7005283" y="5738719"/>
            <a:ext cx="1733167"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zh-CN" altLang="en-US" sz="2000" b="1" dirty="0">
                <a:solidFill>
                  <a:srgbClr val="FF0000"/>
                </a:solidFill>
                <a:latin typeface="Lucida Fax" panose="02060602050505020204" pitchFamily="18" charset="0"/>
                <a:ea typeface="微软雅黑" panose="020B0503020204020204" pitchFamily="34" charset="-122"/>
              </a:rPr>
              <a:t>合并兄弟结点</a:t>
            </a:r>
          </a:p>
        </p:txBody>
      </p:sp>
      <p:sp>
        <p:nvSpPr>
          <p:cNvPr id="91" name="Line 52">
            <a:extLst>
              <a:ext uri="{FF2B5EF4-FFF2-40B4-BE49-F238E27FC236}">
                <a16:creationId xmlns:a16="http://schemas.microsoft.com/office/drawing/2014/main" id="{C98EB7BE-58D1-48F2-9E67-1DFCC7F746F6}"/>
              </a:ext>
            </a:extLst>
          </p:cNvPr>
          <p:cNvSpPr>
            <a:spLocks noChangeShapeType="1"/>
          </p:cNvSpPr>
          <p:nvPr/>
        </p:nvSpPr>
        <p:spPr bwMode="auto">
          <a:xfrm flipH="1" flipV="1">
            <a:off x="7182050" y="4741525"/>
            <a:ext cx="598662" cy="866973"/>
          </a:xfrm>
          <a:prstGeom prst="line">
            <a:avLst/>
          </a:prstGeom>
          <a:noFill/>
          <a:ln w="3175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
        <p:nvSpPr>
          <p:cNvPr id="92" name="Line 53">
            <a:extLst>
              <a:ext uri="{FF2B5EF4-FFF2-40B4-BE49-F238E27FC236}">
                <a16:creationId xmlns:a16="http://schemas.microsoft.com/office/drawing/2014/main" id="{462A4884-1233-473E-BC0B-07CBF8C4E5E3}"/>
              </a:ext>
            </a:extLst>
          </p:cNvPr>
          <p:cNvSpPr>
            <a:spLocks noChangeShapeType="1"/>
          </p:cNvSpPr>
          <p:nvPr/>
        </p:nvSpPr>
        <p:spPr bwMode="auto">
          <a:xfrm flipV="1">
            <a:off x="8044258" y="4741526"/>
            <a:ext cx="312716" cy="866974"/>
          </a:xfrm>
          <a:prstGeom prst="line">
            <a:avLst/>
          </a:prstGeom>
          <a:noFill/>
          <a:ln w="3175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
        <p:nvSpPr>
          <p:cNvPr id="94" name="Rectangle 54">
            <a:extLst>
              <a:ext uri="{FF2B5EF4-FFF2-40B4-BE49-F238E27FC236}">
                <a16:creationId xmlns:a16="http://schemas.microsoft.com/office/drawing/2014/main" id="{BDC81B12-3BA7-4237-82F3-ED9D5822EA69}"/>
              </a:ext>
            </a:extLst>
          </p:cNvPr>
          <p:cNvSpPr>
            <a:spLocks noChangeArrowheads="1"/>
          </p:cNvSpPr>
          <p:nvPr/>
        </p:nvSpPr>
        <p:spPr bwMode="auto">
          <a:xfrm>
            <a:off x="756798" y="5359609"/>
            <a:ext cx="5679760" cy="584775"/>
          </a:xfrm>
          <a:prstGeom prst="rect">
            <a:avLst/>
          </a:prstGeom>
          <a:noFill/>
          <a:ln w="31750" algn="ctr">
            <a:noFill/>
            <a:prstDash val="sysDot"/>
            <a:miter lim="800000"/>
            <a:headEnd/>
            <a:tailEnd/>
          </a:ln>
          <a:effectLst/>
        </p:spPr>
        <p:txBody>
          <a:bodyPr wrap="none">
            <a:spAutoFit/>
          </a:bodyPr>
          <a:lstStyle/>
          <a:p>
            <a:pPr lvl="1">
              <a:lnSpc>
                <a:spcPct val="100000"/>
              </a:lnSpc>
              <a:buClr>
                <a:schemeClr val="hlink"/>
              </a:buClr>
              <a:buSzPct val="55000"/>
              <a:buFont typeface="Wingdings" pitchFamily="2" charset="2"/>
              <a:buChar char="n"/>
            </a:pPr>
            <a:r>
              <a:rPr lang="zh-CN" altLang="en-US" sz="3200" dirty="0">
                <a:solidFill>
                  <a:schemeClr val="tx2"/>
                </a:solidFill>
                <a:latin typeface="Lucida Fax" pitchFamily="18" charset="0"/>
                <a:ea typeface="微软雅黑" pitchFamily="34" charset="-122"/>
              </a:rPr>
              <a:t> 叶结点阶 </a:t>
            </a:r>
            <a:r>
              <a:rPr lang="en-US" altLang="zh-CN" sz="3200" dirty="0">
                <a:solidFill>
                  <a:schemeClr val="tx2"/>
                </a:solidFill>
                <a:latin typeface="Lucida Fax" pitchFamily="18" charset="0"/>
                <a:ea typeface="微软雅黑" pitchFamily="34" charset="-122"/>
              </a:rPr>
              <a:t>5</a:t>
            </a:r>
            <a:r>
              <a:rPr lang="zh-CN" altLang="en-US" sz="3200" dirty="0">
                <a:solidFill>
                  <a:schemeClr val="tx2"/>
                </a:solidFill>
                <a:latin typeface="Lucida Fax" pitchFamily="18" charset="0"/>
                <a:ea typeface="微软雅黑" pitchFamily="34" charset="-122"/>
              </a:rPr>
              <a:t>，内部阶 </a:t>
            </a:r>
            <a:r>
              <a:rPr lang="en-US" altLang="zh-CN" sz="3200" dirty="0">
                <a:solidFill>
                  <a:schemeClr val="tx2"/>
                </a:solidFill>
                <a:latin typeface="Lucida Fax" pitchFamily="18" charset="0"/>
                <a:ea typeface="微软雅黑" pitchFamily="34" charset="-122"/>
              </a:rPr>
              <a:t>4    </a:t>
            </a:r>
          </a:p>
        </p:txBody>
      </p:sp>
    </p:spTree>
    <p:extLst>
      <p:ext uri="{BB962C8B-B14F-4D97-AF65-F5344CB8AC3E}">
        <p14:creationId xmlns:p14="http://schemas.microsoft.com/office/powerpoint/2010/main" val="39127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73">
                                            <p:txEl>
                                              <p:pRg st="0" end="0"/>
                                            </p:txEl>
                                          </p:spTgt>
                                        </p:tgtEl>
                                        <p:attrNameLst>
                                          <p:attrName>style.color</p:attrName>
                                        </p:attrNameLst>
                                      </p:cBhvr>
                                      <p:to>
                                        <a:srgbClr val="FF6600"/>
                                      </p:to>
                                    </p:animClr>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73">
                                            <p:txEl>
                                              <p:pRg st="0" end="0"/>
                                            </p:txEl>
                                          </p:spTgt>
                                        </p:tgtEl>
                                      </p:cBhvr>
                                    </p:animEffect>
                                    <p:set>
                                      <p:cBhvr>
                                        <p:cTn id="11" dur="1" fill="hold">
                                          <p:stCondLst>
                                            <p:cond delay="499"/>
                                          </p:stCondLst>
                                        </p:cTn>
                                        <p:tgtEl>
                                          <p:spTgt spid="73">
                                            <p:txEl>
                                              <p:pRg st="0" end="0"/>
                                            </p:txEl>
                                          </p:spTgt>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allAtOnce"/>
      <p:bldP spid="88" grpId="0"/>
      <p:bldP spid="89" grpId="0" animBg="1"/>
      <p:bldP spid="90" grpId="0"/>
      <p:bldP spid="91" grpId="0" animBg="1"/>
      <p:bldP spid="9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从 </a:t>
            </a:r>
            <a:r>
              <a:rPr lang="en-US" altLang="zh-CN" sz="2800" b="1" dirty="0"/>
              <a:t>B</a:t>
            </a:r>
            <a:r>
              <a:rPr lang="en-US" altLang="zh-CN" sz="2800" b="1" baseline="30000" dirty="0"/>
              <a:t>+</a:t>
            </a:r>
            <a:r>
              <a:rPr lang="en-US" altLang="zh-CN" sz="2800" b="1" dirty="0"/>
              <a:t> </a:t>
            </a:r>
            <a:r>
              <a:rPr lang="zh-CN" altLang="en-US" sz="2800" b="1" dirty="0"/>
              <a:t>树删除关键码值为 </a:t>
            </a:r>
            <a:r>
              <a:rPr lang="en-US" altLang="zh-CN" sz="2800" b="1" dirty="0"/>
              <a:t>33 </a:t>
            </a:r>
            <a:r>
              <a:rPr lang="zh-CN" altLang="en-US" sz="2800" b="1" dirty="0"/>
              <a:t>的记录</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1" name="Rectangle 54">
            <a:extLst>
              <a:ext uri="{FF2B5EF4-FFF2-40B4-BE49-F238E27FC236}">
                <a16:creationId xmlns:a16="http://schemas.microsoft.com/office/drawing/2014/main" id="{28E23FD6-4614-CB4D-87CA-A931CFE4511F}"/>
              </a:ext>
            </a:extLst>
          </p:cNvPr>
          <p:cNvSpPr>
            <a:spLocks noChangeArrowheads="1"/>
          </p:cNvSpPr>
          <p:nvPr/>
        </p:nvSpPr>
        <p:spPr bwMode="auto">
          <a:xfrm>
            <a:off x="756798" y="5359609"/>
            <a:ext cx="5679760" cy="584775"/>
          </a:xfrm>
          <a:prstGeom prst="rect">
            <a:avLst/>
          </a:prstGeom>
          <a:noFill/>
          <a:ln w="31750" algn="ctr">
            <a:noFill/>
            <a:prstDash val="sysDot"/>
            <a:miter lim="800000"/>
            <a:headEnd/>
            <a:tailEnd/>
          </a:ln>
          <a:effectLst/>
        </p:spPr>
        <p:txBody>
          <a:bodyPr wrap="none">
            <a:spAutoFit/>
          </a:bodyPr>
          <a:lstStyle/>
          <a:p>
            <a:pPr lvl="1">
              <a:lnSpc>
                <a:spcPct val="100000"/>
              </a:lnSpc>
              <a:buClr>
                <a:schemeClr val="hlink"/>
              </a:buClr>
              <a:buSzPct val="55000"/>
              <a:buFont typeface="Wingdings" pitchFamily="2" charset="2"/>
              <a:buChar char="n"/>
            </a:pPr>
            <a:r>
              <a:rPr lang="zh-CN" altLang="en-US" sz="3200" dirty="0">
                <a:solidFill>
                  <a:schemeClr val="tx2"/>
                </a:solidFill>
                <a:latin typeface="Lucida Fax" pitchFamily="18" charset="0"/>
                <a:ea typeface="微软雅黑" pitchFamily="34" charset="-122"/>
              </a:rPr>
              <a:t> 叶结点阶 </a:t>
            </a:r>
            <a:r>
              <a:rPr lang="en-US" altLang="zh-CN" sz="3200" dirty="0">
                <a:solidFill>
                  <a:schemeClr val="tx2"/>
                </a:solidFill>
                <a:latin typeface="Lucida Fax" pitchFamily="18" charset="0"/>
                <a:ea typeface="微软雅黑" pitchFamily="34" charset="-122"/>
              </a:rPr>
              <a:t>5</a:t>
            </a:r>
            <a:r>
              <a:rPr lang="zh-CN" altLang="en-US" sz="3200" dirty="0">
                <a:solidFill>
                  <a:schemeClr val="tx2"/>
                </a:solidFill>
                <a:latin typeface="Lucida Fax" pitchFamily="18" charset="0"/>
                <a:ea typeface="微软雅黑" pitchFamily="34" charset="-122"/>
              </a:rPr>
              <a:t>，内部阶 </a:t>
            </a:r>
            <a:r>
              <a:rPr lang="en-US" altLang="zh-CN" sz="3200" dirty="0">
                <a:solidFill>
                  <a:schemeClr val="tx2"/>
                </a:solidFill>
                <a:latin typeface="Lucida Fax" pitchFamily="18" charset="0"/>
                <a:ea typeface="微软雅黑" pitchFamily="34" charset="-122"/>
              </a:rPr>
              <a:t>4    </a:t>
            </a:r>
          </a:p>
        </p:txBody>
      </p:sp>
      <p:sp>
        <p:nvSpPr>
          <p:cNvPr id="42" name="Rectangle 3">
            <a:extLst>
              <a:ext uri="{FF2B5EF4-FFF2-40B4-BE49-F238E27FC236}">
                <a16:creationId xmlns:a16="http://schemas.microsoft.com/office/drawing/2014/main" id="{B9B6092A-FE6C-472E-8A24-469B4437BE5B}"/>
              </a:ext>
            </a:extLst>
          </p:cNvPr>
          <p:cNvSpPr>
            <a:spLocks noChangeArrowheads="1"/>
          </p:cNvSpPr>
          <p:nvPr/>
        </p:nvSpPr>
        <p:spPr bwMode="auto">
          <a:xfrm>
            <a:off x="4078936" y="2416410"/>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43" name="Line 4">
            <a:extLst>
              <a:ext uri="{FF2B5EF4-FFF2-40B4-BE49-F238E27FC236}">
                <a16:creationId xmlns:a16="http://schemas.microsoft.com/office/drawing/2014/main" id="{220E191B-1C69-470C-A61E-20D25517D1FD}"/>
              </a:ext>
            </a:extLst>
          </p:cNvPr>
          <p:cNvSpPr>
            <a:spLocks noChangeShapeType="1"/>
          </p:cNvSpPr>
          <p:nvPr/>
        </p:nvSpPr>
        <p:spPr bwMode="auto">
          <a:xfrm>
            <a:off x="4653611" y="2416410"/>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44" name="Line 5">
            <a:extLst>
              <a:ext uri="{FF2B5EF4-FFF2-40B4-BE49-F238E27FC236}">
                <a16:creationId xmlns:a16="http://schemas.microsoft.com/office/drawing/2014/main" id="{A9F20D77-3F4F-4497-BD75-72338A8D38CA}"/>
              </a:ext>
            </a:extLst>
          </p:cNvPr>
          <p:cNvSpPr>
            <a:spLocks noChangeShapeType="1"/>
          </p:cNvSpPr>
          <p:nvPr/>
        </p:nvSpPr>
        <p:spPr bwMode="auto">
          <a:xfrm>
            <a:off x="5229874" y="2416410"/>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45" name="Rectangle 6">
            <a:extLst>
              <a:ext uri="{FF2B5EF4-FFF2-40B4-BE49-F238E27FC236}">
                <a16:creationId xmlns:a16="http://schemas.microsoft.com/office/drawing/2014/main" id="{B4AAD8A3-44FA-4742-BD0B-6559B0E70D90}"/>
              </a:ext>
            </a:extLst>
          </p:cNvPr>
          <p:cNvSpPr>
            <a:spLocks noChangeArrowheads="1"/>
          </p:cNvSpPr>
          <p:nvPr/>
        </p:nvSpPr>
        <p:spPr bwMode="auto">
          <a:xfrm>
            <a:off x="2278711" y="3569202"/>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46" name="Line 7">
            <a:extLst>
              <a:ext uri="{FF2B5EF4-FFF2-40B4-BE49-F238E27FC236}">
                <a16:creationId xmlns:a16="http://schemas.microsoft.com/office/drawing/2014/main" id="{997450E2-5F71-46C3-AB7E-2931A3106755}"/>
              </a:ext>
            </a:extLst>
          </p:cNvPr>
          <p:cNvSpPr>
            <a:spLocks noChangeShapeType="1"/>
          </p:cNvSpPr>
          <p:nvPr/>
        </p:nvSpPr>
        <p:spPr bwMode="auto">
          <a:xfrm>
            <a:off x="2853386" y="3569202"/>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47" name="Line 8">
            <a:extLst>
              <a:ext uri="{FF2B5EF4-FFF2-40B4-BE49-F238E27FC236}">
                <a16:creationId xmlns:a16="http://schemas.microsoft.com/office/drawing/2014/main" id="{30F03570-D109-4939-8362-0C9810C76101}"/>
              </a:ext>
            </a:extLst>
          </p:cNvPr>
          <p:cNvSpPr>
            <a:spLocks noChangeShapeType="1"/>
          </p:cNvSpPr>
          <p:nvPr/>
        </p:nvSpPr>
        <p:spPr bwMode="auto">
          <a:xfrm>
            <a:off x="3429649" y="3569202"/>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48" name="Rectangle 9">
            <a:extLst>
              <a:ext uri="{FF2B5EF4-FFF2-40B4-BE49-F238E27FC236}">
                <a16:creationId xmlns:a16="http://schemas.microsoft.com/office/drawing/2014/main" id="{CD4446C8-999B-40FA-B6F5-E7D45F1136DC}"/>
              </a:ext>
            </a:extLst>
          </p:cNvPr>
          <p:cNvSpPr>
            <a:spLocks noChangeArrowheads="1"/>
          </p:cNvSpPr>
          <p:nvPr/>
        </p:nvSpPr>
        <p:spPr bwMode="auto">
          <a:xfrm>
            <a:off x="6455424" y="3569202"/>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49" name="Line 10">
            <a:extLst>
              <a:ext uri="{FF2B5EF4-FFF2-40B4-BE49-F238E27FC236}">
                <a16:creationId xmlns:a16="http://schemas.microsoft.com/office/drawing/2014/main" id="{25265667-074A-483B-9E29-64A84AFA6845}"/>
              </a:ext>
            </a:extLst>
          </p:cNvPr>
          <p:cNvSpPr>
            <a:spLocks noChangeShapeType="1"/>
          </p:cNvSpPr>
          <p:nvPr/>
        </p:nvSpPr>
        <p:spPr bwMode="auto">
          <a:xfrm>
            <a:off x="7030099" y="3569202"/>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0" name="Line 11">
            <a:extLst>
              <a:ext uri="{FF2B5EF4-FFF2-40B4-BE49-F238E27FC236}">
                <a16:creationId xmlns:a16="http://schemas.microsoft.com/office/drawing/2014/main" id="{40CCEF00-CB00-4431-8CF8-F3D3D5A1D982}"/>
              </a:ext>
            </a:extLst>
          </p:cNvPr>
          <p:cNvSpPr>
            <a:spLocks noChangeShapeType="1"/>
          </p:cNvSpPr>
          <p:nvPr/>
        </p:nvSpPr>
        <p:spPr bwMode="auto">
          <a:xfrm>
            <a:off x="7606361" y="3569202"/>
            <a:ext cx="0" cy="504942"/>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8" name="Text Box 12">
            <a:extLst>
              <a:ext uri="{FF2B5EF4-FFF2-40B4-BE49-F238E27FC236}">
                <a16:creationId xmlns:a16="http://schemas.microsoft.com/office/drawing/2014/main" id="{2DB0878F-11F6-4A94-B245-5CD248690A3E}"/>
              </a:ext>
            </a:extLst>
          </p:cNvPr>
          <p:cNvSpPr txBox="1">
            <a:spLocks noChangeArrowheads="1"/>
          </p:cNvSpPr>
          <p:nvPr/>
        </p:nvSpPr>
        <p:spPr bwMode="auto">
          <a:xfrm>
            <a:off x="4078936" y="2487864"/>
            <a:ext cx="508473"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33</a:t>
            </a:r>
          </a:p>
        </p:txBody>
      </p:sp>
      <p:sp>
        <p:nvSpPr>
          <p:cNvPr id="89" name="Text Box 13">
            <a:extLst>
              <a:ext uri="{FF2B5EF4-FFF2-40B4-BE49-F238E27FC236}">
                <a16:creationId xmlns:a16="http://schemas.microsoft.com/office/drawing/2014/main" id="{D3E17CE3-3075-46E1-97D0-0087805A7C72}"/>
              </a:ext>
            </a:extLst>
          </p:cNvPr>
          <p:cNvSpPr txBox="1">
            <a:spLocks noChangeArrowheads="1"/>
          </p:cNvSpPr>
          <p:nvPr/>
        </p:nvSpPr>
        <p:spPr bwMode="auto">
          <a:xfrm>
            <a:off x="2278712" y="3640656"/>
            <a:ext cx="508473"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18</a:t>
            </a:r>
          </a:p>
        </p:txBody>
      </p:sp>
      <p:sp>
        <p:nvSpPr>
          <p:cNvPr id="90" name="Text Box 14">
            <a:extLst>
              <a:ext uri="{FF2B5EF4-FFF2-40B4-BE49-F238E27FC236}">
                <a16:creationId xmlns:a16="http://schemas.microsoft.com/office/drawing/2014/main" id="{34E9581C-FB92-4BC0-9DFE-5EC80DB51DFA}"/>
              </a:ext>
            </a:extLst>
          </p:cNvPr>
          <p:cNvSpPr txBox="1">
            <a:spLocks noChangeArrowheads="1"/>
          </p:cNvSpPr>
          <p:nvPr/>
        </p:nvSpPr>
        <p:spPr bwMode="auto">
          <a:xfrm>
            <a:off x="2854975" y="3640656"/>
            <a:ext cx="508473"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23</a:t>
            </a:r>
          </a:p>
        </p:txBody>
      </p:sp>
      <p:sp>
        <p:nvSpPr>
          <p:cNvPr id="91" name="Rectangle 16">
            <a:extLst>
              <a:ext uri="{FF2B5EF4-FFF2-40B4-BE49-F238E27FC236}">
                <a16:creationId xmlns:a16="http://schemas.microsoft.com/office/drawing/2014/main" id="{1CB0CAA4-8198-4195-94B3-E1E2839DAFCF}"/>
              </a:ext>
            </a:extLst>
          </p:cNvPr>
          <p:cNvSpPr>
            <a:spLocks noChangeArrowheads="1"/>
          </p:cNvSpPr>
          <p:nvPr/>
        </p:nvSpPr>
        <p:spPr bwMode="auto">
          <a:xfrm>
            <a:off x="622948" y="4648952"/>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92" name="Rectangle 17">
            <a:extLst>
              <a:ext uri="{FF2B5EF4-FFF2-40B4-BE49-F238E27FC236}">
                <a16:creationId xmlns:a16="http://schemas.microsoft.com/office/drawing/2014/main" id="{FD62C6D2-6DAB-48E3-90A6-2D90DA149D9A}"/>
              </a:ext>
            </a:extLst>
          </p:cNvPr>
          <p:cNvSpPr>
            <a:spLocks noChangeArrowheads="1"/>
          </p:cNvSpPr>
          <p:nvPr/>
        </p:nvSpPr>
        <p:spPr bwMode="auto">
          <a:xfrm>
            <a:off x="2577452" y="4648952"/>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93" name="Rectangle 18">
            <a:extLst>
              <a:ext uri="{FF2B5EF4-FFF2-40B4-BE49-F238E27FC236}">
                <a16:creationId xmlns:a16="http://schemas.microsoft.com/office/drawing/2014/main" id="{24F6015F-0B73-44D0-90A1-11C10C6C5857}"/>
              </a:ext>
            </a:extLst>
          </p:cNvPr>
          <p:cNvSpPr>
            <a:spLocks noChangeArrowheads="1"/>
          </p:cNvSpPr>
          <p:nvPr/>
        </p:nvSpPr>
        <p:spPr bwMode="auto">
          <a:xfrm>
            <a:off x="4521693" y="4648952"/>
            <a:ext cx="1728000" cy="504000"/>
          </a:xfrm>
          <a:prstGeom prst="rect">
            <a:avLst/>
          </a:prstGeom>
          <a:noFill/>
          <a:ln w="2540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94" name="Rectangle 19">
            <a:extLst>
              <a:ext uri="{FF2B5EF4-FFF2-40B4-BE49-F238E27FC236}">
                <a16:creationId xmlns:a16="http://schemas.microsoft.com/office/drawing/2014/main" id="{26306300-852D-488D-97C8-9F372871567A}"/>
              </a:ext>
            </a:extLst>
          </p:cNvPr>
          <p:cNvSpPr>
            <a:spLocks noChangeArrowheads="1"/>
          </p:cNvSpPr>
          <p:nvPr/>
        </p:nvSpPr>
        <p:spPr bwMode="auto">
          <a:xfrm>
            <a:off x="6465934" y="4648952"/>
            <a:ext cx="1728000" cy="504000"/>
          </a:xfrm>
          <a:prstGeom prst="rect">
            <a:avLst/>
          </a:prstGeom>
          <a:noFill/>
          <a:ln w="34925" algn="ctr">
            <a:solidFill>
              <a:srgbClr val="FF0000"/>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95" name="Text Box 21">
            <a:extLst>
              <a:ext uri="{FF2B5EF4-FFF2-40B4-BE49-F238E27FC236}">
                <a16:creationId xmlns:a16="http://schemas.microsoft.com/office/drawing/2014/main" id="{31FFD7C9-0883-476A-B6D2-E7C252F18D98}"/>
              </a:ext>
            </a:extLst>
          </p:cNvPr>
          <p:cNvSpPr txBox="1">
            <a:spLocks noChangeArrowheads="1"/>
          </p:cNvSpPr>
          <p:nvPr/>
        </p:nvSpPr>
        <p:spPr bwMode="auto">
          <a:xfrm>
            <a:off x="675336" y="4729934"/>
            <a:ext cx="1095172"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10 12 15</a:t>
            </a:r>
          </a:p>
        </p:txBody>
      </p:sp>
      <p:sp>
        <p:nvSpPr>
          <p:cNvPr id="96" name="Text Box 22">
            <a:extLst>
              <a:ext uri="{FF2B5EF4-FFF2-40B4-BE49-F238E27FC236}">
                <a16:creationId xmlns:a16="http://schemas.microsoft.com/office/drawing/2014/main" id="{9DB97665-361C-4348-AC66-6338BDA85B84}"/>
              </a:ext>
            </a:extLst>
          </p:cNvPr>
          <p:cNvSpPr txBox="1">
            <a:spLocks noChangeArrowheads="1"/>
          </p:cNvSpPr>
          <p:nvPr/>
        </p:nvSpPr>
        <p:spPr bwMode="auto">
          <a:xfrm>
            <a:off x="2506015" y="4721994"/>
            <a:ext cx="1745991"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18 19 20 21 22</a:t>
            </a:r>
          </a:p>
        </p:txBody>
      </p:sp>
      <p:sp>
        <p:nvSpPr>
          <p:cNvPr id="97" name="Text Box 23">
            <a:extLst>
              <a:ext uri="{FF2B5EF4-FFF2-40B4-BE49-F238E27FC236}">
                <a16:creationId xmlns:a16="http://schemas.microsoft.com/office/drawing/2014/main" id="{BFD91642-0B2B-4248-B71A-A2B4B8F28BE5}"/>
              </a:ext>
            </a:extLst>
          </p:cNvPr>
          <p:cNvSpPr txBox="1">
            <a:spLocks noChangeArrowheads="1"/>
          </p:cNvSpPr>
          <p:nvPr/>
        </p:nvSpPr>
        <p:spPr bwMode="auto">
          <a:xfrm>
            <a:off x="4593130" y="4721994"/>
            <a:ext cx="1095172"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23 30 31</a:t>
            </a:r>
          </a:p>
        </p:txBody>
      </p:sp>
      <p:sp>
        <p:nvSpPr>
          <p:cNvPr id="98" name="Text Box 25">
            <a:extLst>
              <a:ext uri="{FF2B5EF4-FFF2-40B4-BE49-F238E27FC236}">
                <a16:creationId xmlns:a16="http://schemas.microsoft.com/office/drawing/2014/main" id="{494E427A-BA14-4CFB-832B-E76B86DE7C82}"/>
              </a:ext>
            </a:extLst>
          </p:cNvPr>
          <p:cNvSpPr txBox="1">
            <a:spLocks noChangeArrowheads="1"/>
          </p:cNvSpPr>
          <p:nvPr/>
        </p:nvSpPr>
        <p:spPr bwMode="auto">
          <a:xfrm>
            <a:off x="6394497" y="4721994"/>
            <a:ext cx="1745991" cy="661720"/>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itchFamily="18" charset="0"/>
                <a:ea typeface="微软雅黑" pitchFamily="34" charset="-122"/>
              </a:rPr>
              <a:t>45 47 48 50 52</a:t>
            </a:r>
          </a:p>
          <a:p>
            <a:pPr marL="342900" indent="-342900" algn="l">
              <a:spcBef>
                <a:spcPts val="600"/>
              </a:spcBef>
            </a:pPr>
            <a:endParaRPr lang="en-US" altLang="zh-CN" sz="1600" dirty="0">
              <a:latin typeface="Lucida Fax" pitchFamily="18" charset="0"/>
              <a:ea typeface="微软雅黑" pitchFamily="34" charset="-122"/>
            </a:endParaRPr>
          </a:p>
        </p:txBody>
      </p:sp>
      <p:sp>
        <p:nvSpPr>
          <p:cNvPr id="99" name="Line 27">
            <a:extLst>
              <a:ext uri="{FF2B5EF4-FFF2-40B4-BE49-F238E27FC236}">
                <a16:creationId xmlns:a16="http://schemas.microsoft.com/office/drawing/2014/main" id="{A7AAF387-1CEE-440E-910A-98E738545EED}"/>
              </a:ext>
            </a:extLst>
          </p:cNvPr>
          <p:cNvSpPr>
            <a:spLocks noChangeShapeType="1"/>
          </p:cNvSpPr>
          <p:nvPr/>
        </p:nvSpPr>
        <p:spPr bwMode="auto">
          <a:xfrm>
            <a:off x="2361552" y="4864902"/>
            <a:ext cx="215900" cy="0"/>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0" name="Line 28">
            <a:extLst>
              <a:ext uri="{FF2B5EF4-FFF2-40B4-BE49-F238E27FC236}">
                <a16:creationId xmlns:a16="http://schemas.microsoft.com/office/drawing/2014/main" id="{C341A680-9705-4435-A5CB-6E60A483C24A}"/>
              </a:ext>
            </a:extLst>
          </p:cNvPr>
          <p:cNvSpPr>
            <a:spLocks noChangeShapeType="1"/>
          </p:cNvSpPr>
          <p:nvPr/>
        </p:nvSpPr>
        <p:spPr bwMode="auto">
          <a:xfrm>
            <a:off x="4305793" y="4864902"/>
            <a:ext cx="215900" cy="0"/>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1" name="Line 29">
            <a:extLst>
              <a:ext uri="{FF2B5EF4-FFF2-40B4-BE49-F238E27FC236}">
                <a16:creationId xmlns:a16="http://schemas.microsoft.com/office/drawing/2014/main" id="{DF6B56BF-9C93-435F-9474-7BB133730FD5}"/>
              </a:ext>
            </a:extLst>
          </p:cNvPr>
          <p:cNvSpPr>
            <a:spLocks noChangeShapeType="1"/>
          </p:cNvSpPr>
          <p:nvPr/>
        </p:nvSpPr>
        <p:spPr bwMode="auto">
          <a:xfrm>
            <a:off x="6250034" y="4864902"/>
            <a:ext cx="215900" cy="0"/>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2" name="Line 31">
            <a:extLst>
              <a:ext uri="{FF2B5EF4-FFF2-40B4-BE49-F238E27FC236}">
                <a16:creationId xmlns:a16="http://schemas.microsoft.com/office/drawing/2014/main" id="{4D08CFA0-77BC-4D74-8534-10629A7064F0}"/>
              </a:ext>
            </a:extLst>
          </p:cNvPr>
          <p:cNvSpPr>
            <a:spLocks noChangeShapeType="1"/>
          </p:cNvSpPr>
          <p:nvPr/>
        </p:nvSpPr>
        <p:spPr bwMode="auto">
          <a:xfrm flipH="1">
            <a:off x="3070875" y="2921352"/>
            <a:ext cx="1081087" cy="647850"/>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3" name="Line 32">
            <a:extLst>
              <a:ext uri="{FF2B5EF4-FFF2-40B4-BE49-F238E27FC236}">
                <a16:creationId xmlns:a16="http://schemas.microsoft.com/office/drawing/2014/main" id="{BAAADB37-186C-426A-9446-9128362778F7}"/>
              </a:ext>
            </a:extLst>
          </p:cNvPr>
          <p:cNvSpPr>
            <a:spLocks noChangeShapeType="1"/>
          </p:cNvSpPr>
          <p:nvPr/>
        </p:nvSpPr>
        <p:spPr bwMode="auto">
          <a:xfrm flipH="1">
            <a:off x="1270650" y="4072557"/>
            <a:ext cx="1081087" cy="576395"/>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4" name="Line 33">
            <a:extLst>
              <a:ext uri="{FF2B5EF4-FFF2-40B4-BE49-F238E27FC236}">
                <a16:creationId xmlns:a16="http://schemas.microsoft.com/office/drawing/2014/main" id="{AB99E900-4C9D-4140-A690-9662A0B3CCE6}"/>
              </a:ext>
            </a:extLst>
          </p:cNvPr>
          <p:cNvSpPr>
            <a:spLocks noChangeShapeType="1"/>
          </p:cNvSpPr>
          <p:nvPr/>
        </p:nvSpPr>
        <p:spPr bwMode="auto">
          <a:xfrm flipH="1">
            <a:off x="6741174" y="4072558"/>
            <a:ext cx="76199" cy="575452"/>
          </a:xfrm>
          <a:prstGeom prst="line">
            <a:avLst/>
          </a:prstGeom>
          <a:noFill/>
          <a:ln w="25400">
            <a:solidFill>
              <a:srgbClr val="FF0000"/>
            </a:solidFill>
            <a:round/>
            <a:headEnd/>
            <a:tailEnd/>
          </a:ln>
          <a:effectLst/>
        </p:spPr>
        <p:txBody>
          <a:bodyPr/>
          <a:lstStyle/>
          <a:p>
            <a:endParaRPr lang="zh-CN" altLang="en-US">
              <a:latin typeface="Lucida Fax" pitchFamily="18" charset="0"/>
              <a:ea typeface="微软雅黑" pitchFamily="34" charset="-122"/>
            </a:endParaRPr>
          </a:p>
        </p:txBody>
      </p:sp>
      <p:sp>
        <p:nvSpPr>
          <p:cNvPr id="105" name="Line 34">
            <a:extLst>
              <a:ext uri="{FF2B5EF4-FFF2-40B4-BE49-F238E27FC236}">
                <a16:creationId xmlns:a16="http://schemas.microsoft.com/office/drawing/2014/main" id="{7B0F19ED-17EC-4247-9CC5-9EBE1D403E13}"/>
              </a:ext>
            </a:extLst>
          </p:cNvPr>
          <p:cNvSpPr>
            <a:spLocks noChangeShapeType="1"/>
          </p:cNvSpPr>
          <p:nvPr/>
        </p:nvSpPr>
        <p:spPr bwMode="auto">
          <a:xfrm>
            <a:off x="4510736" y="2921352"/>
            <a:ext cx="2736850" cy="647850"/>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6" name="Line 35">
            <a:extLst>
              <a:ext uri="{FF2B5EF4-FFF2-40B4-BE49-F238E27FC236}">
                <a16:creationId xmlns:a16="http://schemas.microsoft.com/office/drawing/2014/main" id="{19C38B4E-270E-44D5-BFAD-2A6B8E46A727}"/>
              </a:ext>
            </a:extLst>
          </p:cNvPr>
          <p:cNvSpPr>
            <a:spLocks noChangeShapeType="1"/>
          </p:cNvSpPr>
          <p:nvPr/>
        </p:nvSpPr>
        <p:spPr bwMode="auto">
          <a:xfrm>
            <a:off x="2854975" y="4072557"/>
            <a:ext cx="504825" cy="576395"/>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107" name="Line 36">
            <a:extLst>
              <a:ext uri="{FF2B5EF4-FFF2-40B4-BE49-F238E27FC236}">
                <a16:creationId xmlns:a16="http://schemas.microsoft.com/office/drawing/2014/main" id="{B4A5062F-9EFC-4E2C-B212-6B6E70507EA6}"/>
              </a:ext>
            </a:extLst>
          </p:cNvPr>
          <p:cNvSpPr>
            <a:spLocks noChangeShapeType="1"/>
          </p:cNvSpPr>
          <p:nvPr/>
        </p:nvSpPr>
        <p:spPr bwMode="auto">
          <a:xfrm>
            <a:off x="3286775" y="4072557"/>
            <a:ext cx="1728787" cy="576395"/>
          </a:xfrm>
          <a:prstGeom prst="line">
            <a:avLst/>
          </a:prstGeom>
          <a:noFill/>
          <a:ln w="25400">
            <a:solidFill>
              <a:schemeClr val="tx1"/>
            </a:solidFill>
            <a:round/>
            <a:headEnd/>
            <a:tailEnd/>
          </a:ln>
          <a:effectLst/>
        </p:spPr>
        <p:txBody>
          <a:bodyPr/>
          <a:lstStyle/>
          <a:p>
            <a:endParaRPr lang="zh-CN" altLang="en-US">
              <a:latin typeface="Lucida Fax" pitchFamily="18" charset="0"/>
              <a:ea typeface="微软雅黑" pitchFamily="34" charset="-122"/>
            </a:endParaRPr>
          </a:p>
        </p:txBody>
      </p:sp>
      <p:cxnSp>
        <p:nvCxnSpPr>
          <p:cNvPr id="108" name="AutoShape 38">
            <a:extLst>
              <a:ext uri="{FF2B5EF4-FFF2-40B4-BE49-F238E27FC236}">
                <a16:creationId xmlns:a16="http://schemas.microsoft.com/office/drawing/2014/main" id="{7D4430B1-4DD3-46DE-9D35-7E6DD0FD3B18}"/>
              </a:ext>
            </a:extLst>
          </p:cNvPr>
          <p:cNvCxnSpPr>
            <a:cxnSpLocks noChangeShapeType="1"/>
          </p:cNvCxnSpPr>
          <p:nvPr/>
        </p:nvCxnSpPr>
        <p:spPr bwMode="auto">
          <a:xfrm>
            <a:off x="4007499" y="3856606"/>
            <a:ext cx="2424112" cy="0"/>
          </a:xfrm>
          <a:prstGeom prst="straightConnector1">
            <a:avLst/>
          </a:prstGeom>
          <a:noFill/>
          <a:ln w="25400">
            <a:solidFill>
              <a:schemeClr val="tx1"/>
            </a:solidFill>
            <a:round/>
            <a:headEnd type="triangle" w="lg" len="lg"/>
            <a:tailEnd type="triangle" w="lg" len="lg"/>
          </a:ln>
          <a:effectLst/>
        </p:spPr>
      </p:cxnSp>
      <p:sp>
        <p:nvSpPr>
          <p:cNvPr id="109" name="Text Box 41">
            <a:extLst>
              <a:ext uri="{FF2B5EF4-FFF2-40B4-BE49-F238E27FC236}">
                <a16:creationId xmlns:a16="http://schemas.microsoft.com/office/drawing/2014/main" id="{4177EE4E-63EA-4600-A823-616E54D1AB27}"/>
              </a:ext>
            </a:extLst>
          </p:cNvPr>
          <p:cNvSpPr txBox="1">
            <a:spLocks noChangeArrowheads="1"/>
          </p:cNvSpPr>
          <p:nvPr/>
        </p:nvSpPr>
        <p:spPr bwMode="auto">
          <a:xfrm>
            <a:off x="6455425" y="1768560"/>
            <a:ext cx="2808287" cy="400203"/>
          </a:xfrm>
          <a:prstGeom prst="rect">
            <a:avLst/>
          </a:prstGeom>
          <a:noFill/>
          <a:ln w="9525" algn="ctr">
            <a:noFill/>
            <a:miter lim="800000"/>
            <a:headEnd/>
            <a:tailEnd/>
          </a:ln>
          <a:effectLst/>
        </p:spPr>
        <p:txBody>
          <a:bodyPr>
            <a:spAutoFit/>
          </a:bodyPr>
          <a:lstStyle/>
          <a:p>
            <a:pPr marL="342900" indent="-342900" algn="l">
              <a:spcBef>
                <a:spcPct val="600000"/>
              </a:spcBef>
            </a:pPr>
            <a:r>
              <a:rPr lang="zh-CN" altLang="en-US" sz="2000" b="1" dirty="0">
                <a:solidFill>
                  <a:srgbClr val="FF0000"/>
                </a:solidFill>
                <a:latin typeface="Lucida Fax" panose="02060602050505020204" pitchFamily="18" charset="0"/>
                <a:ea typeface="微软雅黑" panose="020B0503020204020204" pitchFamily="34" charset="-122"/>
              </a:rPr>
              <a:t>结点关键码个数不足</a:t>
            </a:r>
          </a:p>
        </p:txBody>
      </p:sp>
      <p:sp>
        <p:nvSpPr>
          <p:cNvPr id="110" name="Line 42">
            <a:extLst>
              <a:ext uri="{FF2B5EF4-FFF2-40B4-BE49-F238E27FC236}">
                <a16:creationId xmlns:a16="http://schemas.microsoft.com/office/drawing/2014/main" id="{515182F2-8534-4A61-B4EE-B0FA34116C78}"/>
              </a:ext>
            </a:extLst>
          </p:cNvPr>
          <p:cNvSpPr>
            <a:spLocks noChangeShapeType="1"/>
          </p:cNvSpPr>
          <p:nvPr/>
        </p:nvSpPr>
        <p:spPr bwMode="auto">
          <a:xfrm flipH="1">
            <a:off x="7247586" y="2129007"/>
            <a:ext cx="647700" cy="1440195"/>
          </a:xfrm>
          <a:prstGeom prst="line">
            <a:avLst/>
          </a:prstGeom>
          <a:noFill/>
          <a:ln w="3810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
        <p:nvSpPr>
          <p:cNvPr id="111" name="Text Box 43">
            <a:extLst>
              <a:ext uri="{FF2B5EF4-FFF2-40B4-BE49-F238E27FC236}">
                <a16:creationId xmlns:a16="http://schemas.microsoft.com/office/drawing/2014/main" id="{0EE40766-A50A-4192-8A87-3E3162694D3D}"/>
              </a:ext>
            </a:extLst>
          </p:cNvPr>
          <p:cNvSpPr txBox="1">
            <a:spLocks noChangeArrowheads="1"/>
          </p:cNvSpPr>
          <p:nvPr/>
        </p:nvSpPr>
        <p:spPr bwMode="auto">
          <a:xfrm>
            <a:off x="3791599" y="1624064"/>
            <a:ext cx="2686050" cy="400203"/>
          </a:xfrm>
          <a:prstGeom prst="rect">
            <a:avLst/>
          </a:prstGeom>
          <a:noFill/>
          <a:ln w="9525" algn="ctr">
            <a:noFill/>
            <a:miter lim="800000"/>
            <a:headEnd/>
            <a:tailEnd/>
          </a:ln>
          <a:effectLst/>
        </p:spPr>
        <p:txBody>
          <a:bodyPr>
            <a:spAutoFit/>
          </a:bodyPr>
          <a:lstStyle/>
          <a:p>
            <a:pPr marL="342900" indent="-342900" algn="l">
              <a:spcBef>
                <a:spcPts val="600"/>
              </a:spcBef>
            </a:pPr>
            <a:r>
              <a:rPr lang="zh-CN" altLang="en-US" sz="2000" b="1" dirty="0">
                <a:solidFill>
                  <a:srgbClr val="FF0000"/>
                </a:solidFill>
                <a:latin typeface="Lucida Fax" panose="02060602050505020204" pitchFamily="18" charset="0"/>
                <a:ea typeface="微软雅黑" panose="020B0503020204020204" pitchFamily="34" charset="-122"/>
              </a:rPr>
              <a:t>从兄弟处移动关键码</a:t>
            </a:r>
          </a:p>
        </p:txBody>
      </p:sp>
      <p:sp>
        <p:nvSpPr>
          <p:cNvPr id="112" name="Line 44">
            <a:extLst>
              <a:ext uri="{FF2B5EF4-FFF2-40B4-BE49-F238E27FC236}">
                <a16:creationId xmlns:a16="http://schemas.microsoft.com/office/drawing/2014/main" id="{D11936EA-AB7C-4DB5-BF6C-BC6D25BDF8A2}"/>
              </a:ext>
            </a:extLst>
          </p:cNvPr>
          <p:cNvSpPr>
            <a:spLocks noChangeShapeType="1"/>
          </p:cNvSpPr>
          <p:nvPr/>
        </p:nvSpPr>
        <p:spPr bwMode="auto">
          <a:xfrm>
            <a:off x="5231462" y="1984511"/>
            <a:ext cx="2016125" cy="1440196"/>
          </a:xfrm>
          <a:prstGeom prst="line">
            <a:avLst/>
          </a:prstGeom>
          <a:noFill/>
          <a:ln w="3810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
        <p:nvSpPr>
          <p:cNvPr id="113" name="Line 45">
            <a:extLst>
              <a:ext uri="{FF2B5EF4-FFF2-40B4-BE49-F238E27FC236}">
                <a16:creationId xmlns:a16="http://schemas.microsoft.com/office/drawing/2014/main" id="{EBC2DBDE-8574-4206-98F2-1E01DA432E45}"/>
              </a:ext>
            </a:extLst>
          </p:cNvPr>
          <p:cNvSpPr>
            <a:spLocks noChangeShapeType="1"/>
          </p:cNvSpPr>
          <p:nvPr/>
        </p:nvSpPr>
        <p:spPr bwMode="auto">
          <a:xfrm flipH="1">
            <a:off x="2854974" y="1984510"/>
            <a:ext cx="1439862" cy="1511650"/>
          </a:xfrm>
          <a:prstGeom prst="line">
            <a:avLst/>
          </a:prstGeom>
          <a:noFill/>
          <a:ln w="38100">
            <a:solidFill>
              <a:srgbClr val="FF0000"/>
            </a:solidFill>
            <a:round/>
            <a:headEnd/>
            <a:tailEnd type="triangle" w="lg" len="lg"/>
          </a:ln>
          <a:effectLst/>
        </p:spPr>
        <p:txBody>
          <a:bodyPr/>
          <a:lstStyle/>
          <a:p>
            <a:endParaRPr lang="zh-CN" altLang="en-US">
              <a:latin typeface="Lucida Fax" pitchFamily="18" charset="0"/>
              <a:ea typeface="微软雅黑" pitchFamily="34" charset="-122"/>
            </a:endParaRPr>
          </a:p>
        </p:txBody>
      </p:sp>
    </p:spTree>
    <p:extLst>
      <p:ext uri="{BB962C8B-B14F-4D97-AF65-F5344CB8AC3E}">
        <p14:creationId xmlns:p14="http://schemas.microsoft.com/office/powerpoint/2010/main" val="386631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animBg="1"/>
      <p:bldP spid="111" grpId="0"/>
      <p:bldP spid="112" grpId="0" animBg="1"/>
      <p:bldP spid="1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从 </a:t>
            </a:r>
            <a:r>
              <a:rPr lang="en-US" altLang="zh-CN" sz="2800" b="1" dirty="0"/>
              <a:t>B</a:t>
            </a:r>
            <a:r>
              <a:rPr lang="en-US" altLang="zh-CN" sz="2800" b="1" baseline="30000" dirty="0"/>
              <a:t>+</a:t>
            </a:r>
            <a:r>
              <a:rPr lang="en-US" altLang="zh-CN" sz="2800" b="1" dirty="0"/>
              <a:t> </a:t>
            </a:r>
            <a:r>
              <a:rPr lang="zh-CN" altLang="en-US" sz="2800" b="1" dirty="0"/>
              <a:t>树删除关键码值为 </a:t>
            </a:r>
            <a:r>
              <a:rPr lang="en-US" altLang="zh-CN" sz="2800" b="1" dirty="0"/>
              <a:t>33 </a:t>
            </a:r>
            <a:r>
              <a:rPr lang="zh-CN" altLang="en-US" sz="2800" b="1" dirty="0"/>
              <a:t>的记录</a:t>
            </a:r>
            <a:endParaRPr lang="zh-CN" altLang="en-US" sz="2800" dirty="0"/>
          </a:p>
        </p:txBody>
      </p:sp>
      <p:sp>
        <p:nvSpPr>
          <p:cNvPr id="3" name="副标题 2"/>
          <p:cNvSpPr>
            <a:spLocks noGrp="1"/>
          </p:cNvSpPr>
          <p:nvPr>
            <p:ph type="subTitle" idx="1"/>
          </p:nvPr>
        </p:nvSpPr>
        <p:spPr/>
        <p:txBody>
          <a:bodyPr/>
          <a:lstStyle/>
          <a:p>
            <a:r>
              <a:rPr lang="en-US" altLang="zh-CN" dirty="0"/>
              <a:t>14.5.2</a:t>
            </a:r>
            <a:r>
              <a:rPr lang="zh-CN" altLang="en-US" dirty="0"/>
              <a:t> </a:t>
            </a:r>
            <a:r>
              <a:rPr lang="en-US" altLang="zh-CN" dirty="0"/>
              <a:t>B</a:t>
            </a:r>
            <a:r>
              <a:rPr lang="en-US" altLang="zh-CN" baseline="30000" dirty="0"/>
              <a:t>+ </a:t>
            </a:r>
            <a:r>
              <a:rPr lang="zh-CN" altLang="en-US" dirty="0"/>
              <a:t>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1" name="Rectangle 54">
            <a:extLst>
              <a:ext uri="{FF2B5EF4-FFF2-40B4-BE49-F238E27FC236}">
                <a16:creationId xmlns:a16="http://schemas.microsoft.com/office/drawing/2014/main" id="{28E23FD6-4614-CB4D-87CA-A931CFE4511F}"/>
              </a:ext>
            </a:extLst>
          </p:cNvPr>
          <p:cNvSpPr>
            <a:spLocks noChangeArrowheads="1"/>
          </p:cNvSpPr>
          <p:nvPr/>
        </p:nvSpPr>
        <p:spPr bwMode="auto">
          <a:xfrm>
            <a:off x="756798" y="5359609"/>
            <a:ext cx="5679760" cy="584775"/>
          </a:xfrm>
          <a:prstGeom prst="rect">
            <a:avLst/>
          </a:prstGeom>
          <a:noFill/>
          <a:ln w="31750" algn="ctr">
            <a:noFill/>
            <a:prstDash val="sysDot"/>
            <a:miter lim="800000"/>
            <a:headEnd/>
            <a:tailEnd/>
          </a:ln>
          <a:effectLst/>
        </p:spPr>
        <p:txBody>
          <a:bodyPr wrap="none">
            <a:spAutoFit/>
          </a:bodyPr>
          <a:lstStyle/>
          <a:p>
            <a:pPr lvl="1">
              <a:lnSpc>
                <a:spcPct val="100000"/>
              </a:lnSpc>
              <a:buClr>
                <a:schemeClr val="hlink"/>
              </a:buClr>
              <a:buSzPct val="55000"/>
              <a:buFont typeface="Wingdings" pitchFamily="2" charset="2"/>
              <a:buChar char="n"/>
            </a:pPr>
            <a:r>
              <a:rPr lang="zh-CN" altLang="en-US" sz="3200" dirty="0">
                <a:solidFill>
                  <a:schemeClr val="tx2"/>
                </a:solidFill>
                <a:latin typeface="Lucida Fax" pitchFamily="18" charset="0"/>
                <a:ea typeface="微软雅黑" pitchFamily="34" charset="-122"/>
              </a:rPr>
              <a:t> </a:t>
            </a:r>
            <a:r>
              <a:rPr lang="zh-CN" altLang="en-US" sz="3200" dirty="0">
                <a:latin typeface="Lucida Fax" pitchFamily="18" charset="0"/>
                <a:ea typeface="微软雅黑" pitchFamily="34" charset="-122"/>
              </a:rPr>
              <a:t>叶结点阶 </a:t>
            </a:r>
            <a:r>
              <a:rPr lang="en-US" altLang="zh-CN" sz="3200" dirty="0">
                <a:latin typeface="Lucida Fax" pitchFamily="18" charset="0"/>
                <a:ea typeface="微软雅黑" pitchFamily="34" charset="-122"/>
              </a:rPr>
              <a:t>5</a:t>
            </a:r>
            <a:r>
              <a:rPr lang="zh-CN" altLang="en-US" sz="3200" dirty="0">
                <a:latin typeface="Lucida Fax" pitchFamily="18" charset="0"/>
                <a:ea typeface="微软雅黑" pitchFamily="34" charset="-122"/>
              </a:rPr>
              <a:t>，内部阶 </a:t>
            </a:r>
            <a:r>
              <a:rPr lang="en-US" altLang="zh-CN" sz="3200" dirty="0">
                <a:latin typeface="Lucida Fax" pitchFamily="18" charset="0"/>
                <a:ea typeface="微软雅黑" pitchFamily="34" charset="-122"/>
              </a:rPr>
              <a:t>4    </a:t>
            </a:r>
          </a:p>
        </p:txBody>
      </p:sp>
      <p:grpSp>
        <p:nvGrpSpPr>
          <p:cNvPr id="52" name="Group 51">
            <a:extLst>
              <a:ext uri="{FF2B5EF4-FFF2-40B4-BE49-F238E27FC236}">
                <a16:creationId xmlns:a16="http://schemas.microsoft.com/office/drawing/2014/main" id="{EBE07BE8-9903-7B4E-A520-8066B6E27919}"/>
              </a:ext>
            </a:extLst>
          </p:cNvPr>
          <p:cNvGrpSpPr/>
          <p:nvPr/>
        </p:nvGrpSpPr>
        <p:grpSpPr>
          <a:xfrm>
            <a:off x="1417971" y="1945347"/>
            <a:ext cx="9037244" cy="3195995"/>
            <a:chOff x="313790" y="2368524"/>
            <a:chExt cx="8661736" cy="2967304"/>
          </a:xfrm>
        </p:grpSpPr>
        <p:sp>
          <p:nvSpPr>
            <p:cNvPr id="53" name="Rectangle 3">
              <a:extLst>
                <a:ext uri="{FF2B5EF4-FFF2-40B4-BE49-F238E27FC236}">
                  <a16:creationId xmlns:a16="http://schemas.microsoft.com/office/drawing/2014/main" id="{4299EC4D-59EB-6D4A-B70E-F23FEF3823C5}"/>
                </a:ext>
              </a:extLst>
            </p:cNvPr>
            <p:cNvSpPr>
              <a:spLocks noChangeArrowheads="1"/>
            </p:cNvSpPr>
            <p:nvPr/>
          </p:nvSpPr>
          <p:spPr bwMode="auto">
            <a:xfrm>
              <a:off x="3769777" y="2368524"/>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54" name="Line 4">
              <a:extLst>
                <a:ext uri="{FF2B5EF4-FFF2-40B4-BE49-F238E27FC236}">
                  <a16:creationId xmlns:a16="http://schemas.microsoft.com/office/drawing/2014/main" id="{A321C14D-23D9-0C48-8EB2-0DD9299AE05B}"/>
                </a:ext>
              </a:extLst>
            </p:cNvPr>
            <p:cNvSpPr>
              <a:spLocks noChangeShapeType="1"/>
            </p:cNvSpPr>
            <p:nvPr/>
          </p:nvSpPr>
          <p:spPr bwMode="auto">
            <a:xfrm>
              <a:off x="4344452" y="2368524"/>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5" name="Line 5">
              <a:extLst>
                <a:ext uri="{FF2B5EF4-FFF2-40B4-BE49-F238E27FC236}">
                  <a16:creationId xmlns:a16="http://schemas.microsoft.com/office/drawing/2014/main" id="{03FE9AE1-FDFA-CA4E-B5F2-089007489595}"/>
                </a:ext>
              </a:extLst>
            </p:cNvPr>
            <p:cNvSpPr>
              <a:spLocks noChangeShapeType="1"/>
            </p:cNvSpPr>
            <p:nvPr/>
          </p:nvSpPr>
          <p:spPr bwMode="auto">
            <a:xfrm>
              <a:off x="4920715" y="2368524"/>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6" name="Rectangle 6">
              <a:extLst>
                <a:ext uri="{FF2B5EF4-FFF2-40B4-BE49-F238E27FC236}">
                  <a16:creationId xmlns:a16="http://schemas.microsoft.com/office/drawing/2014/main" id="{DD26A609-EDCE-1143-813A-4526462A6C0D}"/>
                </a:ext>
              </a:extLst>
            </p:cNvPr>
            <p:cNvSpPr>
              <a:spLocks noChangeArrowheads="1"/>
            </p:cNvSpPr>
            <p:nvPr/>
          </p:nvSpPr>
          <p:spPr bwMode="auto">
            <a:xfrm>
              <a:off x="1969552" y="3521316"/>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57" name="Line 7">
              <a:extLst>
                <a:ext uri="{FF2B5EF4-FFF2-40B4-BE49-F238E27FC236}">
                  <a16:creationId xmlns:a16="http://schemas.microsoft.com/office/drawing/2014/main" id="{4204C7C9-4C2E-8947-AD66-4A27C93F7A1E}"/>
                </a:ext>
              </a:extLst>
            </p:cNvPr>
            <p:cNvSpPr>
              <a:spLocks noChangeShapeType="1"/>
            </p:cNvSpPr>
            <p:nvPr/>
          </p:nvSpPr>
          <p:spPr bwMode="auto">
            <a:xfrm>
              <a:off x="2544227" y="3521316"/>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8" name="Line 8">
              <a:extLst>
                <a:ext uri="{FF2B5EF4-FFF2-40B4-BE49-F238E27FC236}">
                  <a16:creationId xmlns:a16="http://schemas.microsoft.com/office/drawing/2014/main" id="{70017DDA-E9BE-7447-8D60-3CF433B7450C}"/>
                </a:ext>
              </a:extLst>
            </p:cNvPr>
            <p:cNvSpPr>
              <a:spLocks noChangeShapeType="1"/>
            </p:cNvSpPr>
            <p:nvPr/>
          </p:nvSpPr>
          <p:spPr bwMode="auto">
            <a:xfrm>
              <a:off x="3120490" y="3521316"/>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59" name="Rectangle 9">
              <a:extLst>
                <a:ext uri="{FF2B5EF4-FFF2-40B4-BE49-F238E27FC236}">
                  <a16:creationId xmlns:a16="http://schemas.microsoft.com/office/drawing/2014/main" id="{494AC295-C8DD-044E-8AB8-FE2005D19EBE}"/>
                </a:ext>
              </a:extLst>
            </p:cNvPr>
            <p:cNvSpPr>
              <a:spLocks noChangeArrowheads="1"/>
            </p:cNvSpPr>
            <p:nvPr/>
          </p:nvSpPr>
          <p:spPr bwMode="auto">
            <a:xfrm>
              <a:off x="6146265" y="3521316"/>
              <a:ext cx="1727200" cy="504942"/>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0" name="Line 10">
              <a:extLst>
                <a:ext uri="{FF2B5EF4-FFF2-40B4-BE49-F238E27FC236}">
                  <a16:creationId xmlns:a16="http://schemas.microsoft.com/office/drawing/2014/main" id="{A41E0632-F984-E940-9F71-D27C9A9AD19D}"/>
                </a:ext>
              </a:extLst>
            </p:cNvPr>
            <p:cNvSpPr>
              <a:spLocks noChangeShapeType="1"/>
            </p:cNvSpPr>
            <p:nvPr/>
          </p:nvSpPr>
          <p:spPr bwMode="auto">
            <a:xfrm>
              <a:off x="6720940" y="3521316"/>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61" name="Line 11">
              <a:extLst>
                <a:ext uri="{FF2B5EF4-FFF2-40B4-BE49-F238E27FC236}">
                  <a16:creationId xmlns:a16="http://schemas.microsoft.com/office/drawing/2014/main" id="{0436320F-0FB0-BB41-A8E8-A536F5C2CAB0}"/>
                </a:ext>
              </a:extLst>
            </p:cNvPr>
            <p:cNvSpPr>
              <a:spLocks noChangeShapeType="1"/>
            </p:cNvSpPr>
            <p:nvPr/>
          </p:nvSpPr>
          <p:spPr bwMode="auto">
            <a:xfrm>
              <a:off x="7297202" y="3521316"/>
              <a:ext cx="0" cy="504942"/>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62" name="Text Box 12">
              <a:extLst>
                <a:ext uri="{FF2B5EF4-FFF2-40B4-BE49-F238E27FC236}">
                  <a16:creationId xmlns:a16="http://schemas.microsoft.com/office/drawing/2014/main" id="{0BE62082-DB92-5E41-98AB-CC8C8F4DAE37}"/>
                </a:ext>
              </a:extLst>
            </p:cNvPr>
            <p:cNvSpPr txBox="1">
              <a:spLocks noChangeArrowheads="1"/>
            </p:cNvSpPr>
            <p:nvPr/>
          </p:nvSpPr>
          <p:spPr bwMode="auto">
            <a:xfrm>
              <a:off x="6146266" y="3592770"/>
              <a:ext cx="508473"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33</a:t>
              </a:r>
            </a:p>
          </p:txBody>
        </p:sp>
        <p:sp>
          <p:nvSpPr>
            <p:cNvPr id="63" name="Text Box 13">
              <a:extLst>
                <a:ext uri="{FF2B5EF4-FFF2-40B4-BE49-F238E27FC236}">
                  <a16:creationId xmlns:a16="http://schemas.microsoft.com/office/drawing/2014/main" id="{4AB8BD90-CCAB-8C4B-BC36-38B75E87639F}"/>
                </a:ext>
              </a:extLst>
            </p:cNvPr>
            <p:cNvSpPr txBox="1">
              <a:spLocks noChangeArrowheads="1"/>
            </p:cNvSpPr>
            <p:nvPr/>
          </p:nvSpPr>
          <p:spPr bwMode="auto">
            <a:xfrm>
              <a:off x="1969553" y="3592770"/>
              <a:ext cx="508473" cy="400203"/>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18</a:t>
              </a:r>
            </a:p>
          </p:txBody>
        </p:sp>
        <p:sp>
          <p:nvSpPr>
            <p:cNvPr id="64" name="Text Box 14">
              <a:extLst>
                <a:ext uri="{FF2B5EF4-FFF2-40B4-BE49-F238E27FC236}">
                  <a16:creationId xmlns:a16="http://schemas.microsoft.com/office/drawing/2014/main" id="{8763E7FD-A5ED-8546-93B1-0FEF53008777}"/>
                </a:ext>
              </a:extLst>
            </p:cNvPr>
            <p:cNvSpPr txBox="1">
              <a:spLocks noChangeArrowheads="1"/>
            </p:cNvSpPr>
            <p:nvPr/>
          </p:nvSpPr>
          <p:spPr bwMode="auto">
            <a:xfrm>
              <a:off x="3769777" y="2439978"/>
              <a:ext cx="508000" cy="400203"/>
            </a:xfrm>
            <a:prstGeom prst="rect">
              <a:avLst/>
            </a:prstGeom>
            <a:noFill/>
            <a:ln w="9525" algn="ctr">
              <a:noFill/>
              <a:miter lim="800000"/>
              <a:headEnd/>
              <a:tailEnd/>
            </a:ln>
            <a:effectLst/>
          </p:spPr>
          <p:txBody>
            <a:bodyPr>
              <a:spAutoFit/>
            </a:bodyPr>
            <a:lstStyle/>
            <a:p>
              <a:pPr marL="342900" indent="-342900" algn="l">
                <a:spcBef>
                  <a:spcPts val="600"/>
                </a:spcBef>
              </a:pPr>
              <a:r>
                <a:rPr lang="en-US" altLang="zh-CN" sz="2000" dirty="0">
                  <a:latin typeface="Lucida Fax" panose="02060602050505020204" pitchFamily="18" charset="0"/>
                  <a:ea typeface="微软雅黑" panose="020B0503020204020204" pitchFamily="34" charset="-122"/>
                </a:rPr>
                <a:t>23</a:t>
              </a:r>
            </a:p>
          </p:txBody>
        </p:sp>
        <p:sp>
          <p:nvSpPr>
            <p:cNvPr id="65" name="Rectangle 15">
              <a:extLst>
                <a:ext uri="{FF2B5EF4-FFF2-40B4-BE49-F238E27FC236}">
                  <a16:creationId xmlns:a16="http://schemas.microsoft.com/office/drawing/2014/main" id="{BD821B01-5410-2445-97B6-56D1721A3F98}"/>
                </a:ext>
              </a:extLst>
            </p:cNvPr>
            <p:cNvSpPr>
              <a:spLocks noChangeArrowheads="1"/>
            </p:cNvSpPr>
            <p:nvPr/>
          </p:nvSpPr>
          <p:spPr bwMode="auto">
            <a:xfrm>
              <a:off x="313790" y="4601065"/>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6" name="Rectangle 16">
              <a:extLst>
                <a:ext uri="{FF2B5EF4-FFF2-40B4-BE49-F238E27FC236}">
                  <a16:creationId xmlns:a16="http://schemas.microsoft.com/office/drawing/2014/main" id="{BE8A1670-C62B-CF47-BF4E-1E9717926D0F}"/>
                </a:ext>
              </a:extLst>
            </p:cNvPr>
            <p:cNvSpPr>
              <a:spLocks noChangeArrowheads="1"/>
            </p:cNvSpPr>
            <p:nvPr/>
          </p:nvSpPr>
          <p:spPr bwMode="auto">
            <a:xfrm>
              <a:off x="2206650" y="4601065"/>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7" name="Rectangle 17">
              <a:extLst>
                <a:ext uri="{FF2B5EF4-FFF2-40B4-BE49-F238E27FC236}">
                  <a16:creationId xmlns:a16="http://schemas.microsoft.com/office/drawing/2014/main" id="{DFB779D0-0DBC-7747-93ED-709789F45DB0}"/>
                </a:ext>
              </a:extLst>
            </p:cNvPr>
            <p:cNvSpPr>
              <a:spLocks noChangeArrowheads="1"/>
            </p:cNvSpPr>
            <p:nvPr/>
          </p:nvSpPr>
          <p:spPr bwMode="auto">
            <a:xfrm>
              <a:off x="5303862" y="4601065"/>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8" name="Rectangle 18">
              <a:extLst>
                <a:ext uri="{FF2B5EF4-FFF2-40B4-BE49-F238E27FC236}">
                  <a16:creationId xmlns:a16="http://schemas.microsoft.com/office/drawing/2014/main" id="{B1DD6481-E561-A441-928E-0EDED431B54F}"/>
                </a:ext>
              </a:extLst>
            </p:cNvPr>
            <p:cNvSpPr>
              <a:spLocks noChangeArrowheads="1"/>
            </p:cNvSpPr>
            <p:nvPr/>
          </p:nvSpPr>
          <p:spPr bwMode="auto">
            <a:xfrm>
              <a:off x="7247526" y="4601065"/>
              <a:ext cx="1728000" cy="504000"/>
            </a:xfrm>
            <a:prstGeom prst="rect">
              <a:avLst/>
            </a:prstGeom>
            <a:noFill/>
            <a:ln w="31750" algn="ctr">
              <a:solidFill>
                <a:schemeClr val="tx1"/>
              </a:solidFill>
              <a:miter lim="800000"/>
              <a:headEnd/>
              <a:tailEnd/>
            </a:ln>
            <a:effectLst/>
          </p:spPr>
          <p:txBody>
            <a:bodyPr wrap="none" anchor="ctr"/>
            <a:lstStyle/>
            <a:p>
              <a:endParaRPr lang="zh-CN" altLang="en-US">
                <a:latin typeface="Lucida Fax" pitchFamily="18" charset="0"/>
                <a:ea typeface="微软雅黑" pitchFamily="34" charset="-122"/>
              </a:endParaRPr>
            </a:p>
          </p:txBody>
        </p:sp>
        <p:sp>
          <p:nvSpPr>
            <p:cNvPr id="69" name="Text Box 19">
              <a:extLst>
                <a:ext uri="{FF2B5EF4-FFF2-40B4-BE49-F238E27FC236}">
                  <a16:creationId xmlns:a16="http://schemas.microsoft.com/office/drawing/2014/main" id="{B46FFD9A-2A4D-8D4B-88DC-B56620138328}"/>
                </a:ext>
              </a:extLst>
            </p:cNvPr>
            <p:cNvSpPr txBox="1">
              <a:spLocks noChangeArrowheads="1"/>
            </p:cNvSpPr>
            <p:nvPr/>
          </p:nvSpPr>
          <p:spPr bwMode="auto">
            <a:xfrm>
              <a:off x="366177" y="4682047"/>
              <a:ext cx="1095172"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10 12 15</a:t>
              </a:r>
            </a:p>
          </p:txBody>
        </p:sp>
        <p:sp>
          <p:nvSpPr>
            <p:cNvPr id="70" name="Text Box 20">
              <a:extLst>
                <a:ext uri="{FF2B5EF4-FFF2-40B4-BE49-F238E27FC236}">
                  <a16:creationId xmlns:a16="http://schemas.microsoft.com/office/drawing/2014/main" id="{32DA1186-5148-7749-94FF-279CA1A14E69}"/>
                </a:ext>
              </a:extLst>
            </p:cNvPr>
            <p:cNvSpPr txBox="1">
              <a:spLocks noChangeArrowheads="1"/>
            </p:cNvSpPr>
            <p:nvPr/>
          </p:nvSpPr>
          <p:spPr bwMode="auto">
            <a:xfrm>
              <a:off x="2135213" y="4674107"/>
              <a:ext cx="1745991"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18 19 20 21 22</a:t>
              </a:r>
            </a:p>
          </p:txBody>
        </p:sp>
        <p:sp>
          <p:nvSpPr>
            <p:cNvPr id="71" name="Text Box 21">
              <a:extLst>
                <a:ext uri="{FF2B5EF4-FFF2-40B4-BE49-F238E27FC236}">
                  <a16:creationId xmlns:a16="http://schemas.microsoft.com/office/drawing/2014/main" id="{C582E1EA-9B4E-7345-9537-9890C8383DB9}"/>
                </a:ext>
              </a:extLst>
            </p:cNvPr>
            <p:cNvSpPr txBox="1">
              <a:spLocks noChangeArrowheads="1"/>
            </p:cNvSpPr>
            <p:nvPr/>
          </p:nvSpPr>
          <p:spPr bwMode="auto">
            <a:xfrm>
              <a:off x="5375300" y="4674107"/>
              <a:ext cx="1095172" cy="338632"/>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anose="02060602050505020204" pitchFamily="18" charset="0"/>
                  <a:ea typeface="微软雅黑" panose="020B0503020204020204" pitchFamily="34" charset="-122"/>
                </a:rPr>
                <a:t>23 30 31</a:t>
              </a:r>
            </a:p>
          </p:txBody>
        </p:sp>
        <p:sp>
          <p:nvSpPr>
            <p:cNvPr id="72" name="Text Box 22">
              <a:extLst>
                <a:ext uri="{FF2B5EF4-FFF2-40B4-BE49-F238E27FC236}">
                  <a16:creationId xmlns:a16="http://schemas.microsoft.com/office/drawing/2014/main" id="{D1EFC099-B2EB-4749-B042-B6981BE6A422}"/>
                </a:ext>
              </a:extLst>
            </p:cNvPr>
            <p:cNvSpPr txBox="1">
              <a:spLocks noChangeArrowheads="1"/>
            </p:cNvSpPr>
            <p:nvPr/>
          </p:nvSpPr>
          <p:spPr bwMode="auto">
            <a:xfrm>
              <a:off x="7176090" y="4674108"/>
              <a:ext cx="1745991" cy="661720"/>
            </a:xfrm>
            <a:prstGeom prst="rect">
              <a:avLst/>
            </a:prstGeom>
            <a:noFill/>
            <a:ln w="9525" algn="ctr">
              <a:noFill/>
              <a:miter lim="800000"/>
              <a:headEnd/>
              <a:tailEnd/>
            </a:ln>
            <a:effectLst/>
          </p:spPr>
          <p:txBody>
            <a:bodyPr wrap="none">
              <a:spAutoFit/>
            </a:bodyPr>
            <a:lstStyle/>
            <a:p>
              <a:pPr marL="342900" indent="-342900" algn="l">
                <a:spcBef>
                  <a:spcPts val="600"/>
                </a:spcBef>
              </a:pPr>
              <a:r>
                <a:rPr lang="en-US" altLang="zh-CN" sz="1600" dirty="0">
                  <a:latin typeface="Lucida Fax" pitchFamily="18" charset="0"/>
                  <a:ea typeface="微软雅黑" pitchFamily="34" charset="-122"/>
                </a:rPr>
                <a:t>45 47 48 50 52</a:t>
              </a:r>
            </a:p>
            <a:p>
              <a:pPr marL="342900" indent="-342900" algn="l">
                <a:spcBef>
                  <a:spcPts val="600"/>
                </a:spcBef>
              </a:pPr>
              <a:endParaRPr lang="en-US" altLang="zh-CN" sz="1600" dirty="0">
                <a:latin typeface="Lucida Fax" pitchFamily="18" charset="0"/>
                <a:ea typeface="微软雅黑" pitchFamily="34" charset="-122"/>
              </a:endParaRPr>
            </a:p>
          </p:txBody>
        </p:sp>
        <p:sp>
          <p:nvSpPr>
            <p:cNvPr id="73" name="Line 23">
              <a:extLst>
                <a:ext uri="{FF2B5EF4-FFF2-40B4-BE49-F238E27FC236}">
                  <a16:creationId xmlns:a16="http://schemas.microsoft.com/office/drawing/2014/main" id="{274A200A-2C21-1E4B-B690-D93BAF44E46F}"/>
                </a:ext>
              </a:extLst>
            </p:cNvPr>
            <p:cNvSpPr>
              <a:spLocks noChangeShapeType="1"/>
            </p:cNvSpPr>
            <p:nvPr/>
          </p:nvSpPr>
          <p:spPr bwMode="auto">
            <a:xfrm>
              <a:off x="1990750" y="4817015"/>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4" name="Line 25">
              <a:extLst>
                <a:ext uri="{FF2B5EF4-FFF2-40B4-BE49-F238E27FC236}">
                  <a16:creationId xmlns:a16="http://schemas.microsoft.com/office/drawing/2014/main" id="{00F6F731-2EA8-DC40-B1B5-82FEE4D51D47}"/>
                </a:ext>
              </a:extLst>
            </p:cNvPr>
            <p:cNvSpPr>
              <a:spLocks noChangeShapeType="1"/>
            </p:cNvSpPr>
            <p:nvPr/>
          </p:nvSpPr>
          <p:spPr bwMode="auto">
            <a:xfrm>
              <a:off x="7031626" y="4817015"/>
              <a:ext cx="215900" cy="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5" name="Line 26">
              <a:extLst>
                <a:ext uri="{FF2B5EF4-FFF2-40B4-BE49-F238E27FC236}">
                  <a16:creationId xmlns:a16="http://schemas.microsoft.com/office/drawing/2014/main" id="{0216F3D2-7E90-FC4E-AEC7-87B5E788D5A0}"/>
                </a:ext>
              </a:extLst>
            </p:cNvPr>
            <p:cNvSpPr>
              <a:spLocks noChangeShapeType="1"/>
            </p:cNvSpPr>
            <p:nvPr/>
          </p:nvSpPr>
          <p:spPr bwMode="auto">
            <a:xfrm flipH="1">
              <a:off x="2761715" y="2873465"/>
              <a:ext cx="1081087" cy="64785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6" name="Line 27">
              <a:extLst>
                <a:ext uri="{FF2B5EF4-FFF2-40B4-BE49-F238E27FC236}">
                  <a16:creationId xmlns:a16="http://schemas.microsoft.com/office/drawing/2014/main" id="{4668E13D-E67F-E341-82AB-D14FB1D9E2A3}"/>
                </a:ext>
              </a:extLst>
            </p:cNvPr>
            <p:cNvSpPr>
              <a:spLocks noChangeShapeType="1"/>
            </p:cNvSpPr>
            <p:nvPr/>
          </p:nvSpPr>
          <p:spPr bwMode="auto">
            <a:xfrm flipH="1">
              <a:off x="961491" y="4024670"/>
              <a:ext cx="1081087"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7" name="Line 28">
              <a:extLst>
                <a:ext uri="{FF2B5EF4-FFF2-40B4-BE49-F238E27FC236}">
                  <a16:creationId xmlns:a16="http://schemas.microsoft.com/office/drawing/2014/main" id="{D9264B07-A49C-8744-80ED-AEDD8B6C783D}"/>
                </a:ext>
              </a:extLst>
            </p:cNvPr>
            <p:cNvSpPr>
              <a:spLocks noChangeShapeType="1"/>
            </p:cNvSpPr>
            <p:nvPr/>
          </p:nvSpPr>
          <p:spPr bwMode="auto">
            <a:xfrm flipH="1">
              <a:off x="6001802" y="4024670"/>
              <a:ext cx="215900"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8" name="Line 29">
              <a:extLst>
                <a:ext uri="{FF2B5EF4-FFF2-40B4-BE49-F238E27FC236}">
                  <a16:creationId xmlns:a16="http://schemas.microsoft.com/office/drawing/2014/main" id="{6C99C1F2-1DE8-3143-ADD3-7601B4252853}"/>
                </a:ext>
              </a:extLst>
            </p:cNvPr>
            <p:cNvSpPr>
              <a:spLocks noChangeShapeType="1"/>
            </p:cNvSpPr>
            <p:nvPr/>
          </p:nvSpPr>
          <p:spPr bwMode="auto">
            <a:xfrm>
              <a:off x="4201577" y="2873465"/>
              <a:ext cx="2736850" cy="647850"/>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79" name="Line 30">
              <a:extLst>
                <a:ext uri="{FF2B5EF4-FFF2-40B4-BE49-F238E27FC236}">
                  <a16:creationId xmlns:a16="http://schemas.microsoft.com/office/drawing/2014/main" id="{78CC9487-C5B8-3B4A-BE78-30A427529AF2}"/>
                </a:ext>
              </a:extLst>
            </p:cNvPr>
            <p:cNvSpPr>
              <a:spLocks noChangeShapeType="1"/>
            </p:cNvSpPr>
            <p:nvPr/>
          </p:nvSpPr>
          <p:spPr bwMode="auto">
            <a:xfrm>
              <a:off x="2545816" y="4024670"/>
              <a:ext cx="504825"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sp>
          <p:nvSpPr>
            <p:cNvPr id="80" name="Line 31">
              <a:extLst>
                <a:ext uri="{FF2B5EF4-FFF2-40B4-BE49-F238E27FC236}">
                  <a16:creationId xmlns:a16="http://schemas.microsoft.com/office/drawing/2014/main" id="{0A8C15E8-5282-0147-95EE-C91EDC71A2E2}"/>
                </a:ext>
              </a:extLst>
            </p:cNvPr>
            <p:cNvSpPr>
              <a:spLocks noChangeShapeType="1"/>
            </p:cNvSpPr>
            <p:nvPr/>
          </p:nvSpPr>
          <p:spPr bwMode="auto">
            <a:xfrm>
              <a:off x="6722528" y="4024670"/>
              <a:ext cx="1152525" cy="576395"/>
            </a:xfrm>
            <a:prstGeom prst="line">
              <a:avLst/>
            </a:prstGeom>
            <a:noFill/>
            <a:ln w="31750">
              <a:solidFill>
                <a:schemeClr val="tx1"/>
              </a:solidFill>
              <a:round/>
              <a:headEnd/>
              <a:tailEnd/>
            </a:ln>
            <a:effectLst/>
          </p:spPr>
          <p:txBody>
            <a:bodyPr/>
            <a:lstStyle/>
            <a:p>
              <a:endParaRPr lang="zh-CN" altLang="en-US">
                <a:latin typeface="Lucida Fax" pitchFamily="18" charset="0"/>
                <a:ea typeface="微软雅黑" pitchFamily="34" charset="-122"/>
              </a:endParaRPr>
            </a:p>
          </p:txBody>
        </p:sp>
        <p:cxnSp>
          <p:nvCxnSpPr>
            <p:cNvPr id="81" name="AutoShape 32">
              <a:extLst>
                <a:ext uri="{FF2B5EF4-FFF2-40B4-BE49-F238E27FC236}">
                  <a16:creationId xmlns:a16="http://schemas.microsoft.com/office/drawing/2014/main" id="{D3CD17C2-CD10-BD41-A7D9-BF0BB32A99DB}"/>
                </a:ext>
              </a:extLst>
            </p:cNvPr>
            <p:cNvCxnSpPr>
              <a:cxnSpLocks noChangeShapeType="1"/>
            </p:cNvCxnSpPr>
            <p:nvPr/>
          </p:nvCxnSpPr>
          <p:spPr bwMode="auto">
            <a:xfrm>
              <a:off x="3698340" y="3808720"/>
              <a:ext cx="2424112" cy="0"/>
            </a:xfrm>
            <a:prstGeom prst="straightConnector1">
              <a:avLst/>
            </a:prstGeom>
            <a:noFill/>
            <a:ln w="31750">
              <a:solidFill>
                <a:schemeClr val="tx1"/>
              </a:solidFill>
              <a:round/>
              <a:headEnd type="triangle" w="lg" len="lg"/>
              <a:tailEnd type="triangle" w="lg" len="lg"/>
            </a:ln>
            <a:effectLst/>
          </p:spPr>
        </p:cxnSp>
        <p:cxnSp>
          <p:nvCxnSpPr>
            <p:cNvPr id="82" name="AutoShape 38">
              <a:extLst>
                <a:ext uri="{FF2B5EF4-FFF2-40B4-BE49-F238E27FC236}">
                  <a16:creationId xmlns:a16="http://schemas.microsoft.com/office/drawing/2014/main" id="{37AAD657-F458-C949-9E5B-BAB0D8443836}"/>
                </a:ext>
              </a:extLst>
            </p:cNvPr>
            <p:cNvCxnSpPr>
              <a:cxnSpLocks noChangeShapeType="1"/>
              <a:stCxn id="70" idx="3"/>
              <a:endCxn id="67" idx="1"/>
            </p:cNvCxnSpPr>
            <p:nvPr/>
          </p:nvCxnSpPr>
          <p:spPr bwMode="auto">
            <a:xfrm>
              <a:off x="3881204" y="4843423"/>
              <a:ext cx="1422658" cy="9642"/>
            </a:xfrm>
            <a:prstGeom prst="straightConnector1">
              <a:avLst/>
            </a:prstGeom>
            <a:noFill/>
            <a:ln w="31750">
              <a:solidFill>
                <a:schemeClr val="tx1"/>
              </a:solidFill>
              <a:round/>
              <a:headEnd type="triangle" w="lg" len="lg"/>
              <a:tailEnd type="triangle" w="lg" len="lg"/>
            </a:ln>
            <a:effectLst/>
          </p:spPr>
        </p:cxnSp>
      </p:grpSp>
    </p:spTree>
    <p:extLst>
      <p:ext uri="{BB962C8B-B14F-4D97-AF65-F5344CB8AC3E}">
        <p14:creationId xmlns:p14="http://schemas.microsoft.com/office/powerpoint/2010/main" val="3786918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14.5.3</a:t>
            </a:r>
            <a:r>
              <a:rPr lang="zh-CN" altLang="en-US" sz="2800" dirty="0"/>
              <a:t> </a:t>
            </a:r>
            <a:r>
              <a:rPr lang="en-US" altLang="zh-CN" sz="2800" dirty="0"/>
              <a:t>B </a:t>
            </a:r>
            <a:r>
              <a:rPr lang="zh-CN" altLang="en-US" sz="2800" dirty="0"/>
              <a:t>树的性能分析</a:t>
            </a:r>
          </a:p>
        </p:txBody>
      </p:sp>
      <p:grpSp>
        <p:nvGrpSpPr>
          <p:cNvPr id="50" name="Group 49">
            <a:extLst>
              <a:ext uri="{FF2B5EF4-FFF2-40B4-BE49-F238E27FC236}">
                <a16:creationId xmlns:a16="http://schemas.microsoft.com/office/drawing/2014/main" id="{BD805384-9217-C74F-9311-FC4BD079CB9C}"/>
              </a:ext>
            </a:extLst>
          </p:cNvPr>
          <p:cNvGrpSpPr/>
          <p:nvPr/>
        </p:nvGrpSpPr>
        <p:grpSpPr>
          <a:xfrm>
            <a:off x="584225" y="1225177"/>
            <a:ext cx="2508523" cy="4721225"/>
            <a:chOff x="334566" y="1303688"/>
            <a:chExt cx="2508523" cy="4721225"/>
          </a:xfrm>
        </p:grpSpPr>
        <p:sp>
          <p:nvSpPr>
            <p:cNvPr id="51" name="Line 19">
              <a:extLst>
                <a:ext uri="{FF2B5EF4-FFF2-40B4-BE49-F238E27FC236}">
                  <a16:creationId xmlns:a16="http://schemas.microsoft.com/office/drawing/2014/main" id="{BB9228AA-7915-1A44-BA57-60F85DD87FC1}"/>
                </a:ext>
              </a:extLst>
            </p:cNvPr>
            <p:cNvSpPr>
              <a:spLocks noChangeShapeType="1"/>
            </p:cNvSpPr>
            <p:nvPr/>
          </p:nvSpPr>
          <p:spPr bwMode="auto">
            <a:xfrm flipH="1" flipV="1">
              <a:off x="381397" y="1341438"/>
              <a:ext cx="323850" cy="215900"/>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2" name="Line 20">
              <a:extLst>
                <a:ext uri="{FF2B5EF4-FFF2-40B4-BE49-F238E27FC236}">
                  <a16:creationId xmlns:a16="http://schemas.microsoft.com/office/drawing/2014/main" id="{8C73E887-7877-9B4F-860E-47E4FF63BA83}"/>
                </a:ext>
              </a:extLst>
            </p:cNvPr>
            <p:cNvSpPr>
              <a:spLocks noChangeShapeType="1"/>
            </p:cNvSpPr>
            <p:nvPr/>
          </p:nvSpPr>
          <p:spPr bwMode="auto">
            <a:xfrm flipH="1">
              <a:off x="381397" y="1773238"/>
              <a:ext cx="323850" cy="0"/>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3" name="Line 21">
              <a:extLst>
                <a:ext uri="{FF2B5EF4-FFF2-40B4-BE49-F238E27FC236}">
                  <a16:creationId xmlns:a16="http://schemas.microsoft.com/office/drawing/2014/main" id="{B383322D-840D-1346-9B76-C9748DD517D7}"/>
                </a:ext>
              </a:extLst>
            </p:cNvPr>
            <p:cNvSpPr>
              <a:spLocks noChangeShapeType="1"/>
            </p:cNvSpPr>
            <p:nvPr/>
          </p:nvSpPr>
          <p:spPr bwMode="auto">
            <a:xfrm flipH="1">
              <a:off x="381397" y="2062163"/>
              <a:ext cx="250825" cy="71437"/>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4" name="Line 22">
              <a:extLst>
                <a:ext uri="{FF2B5EF4-FFF2-40B4-BE49-F238E27FC236}">
                  <a16:creationId xmlns:a16="http://schemas.microsoft.com/office/drawing/2014/main" id="{7530DC37-A4FF-0A42-B96A-F2ACEE07426E}"/>
                </a:ext>
              </a:extLst>
            </p:cNvPr>
            <p:cNvSpPr>
              <a:spLocks noChangeShapeType="1"/>
            </p:cNvSpPr>
            <p:nvPr/>
          </p:nvSpPr>
          <p:spPr bwMode="auto">
            <a:xfrm flipH="1" flipV="1">
              <a:off x="381397" y="2637706"/>
              <a:ext cx="250825" cy="73025"/>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5" name="Line 24">
              <a:extLst>
                <a:ext uri="{FF2B5EF4-FFF2-40B4-BE49-F238E27FC236}">
                  <a16:creationId xmlns:a16="http://schemas.microsoft.com/office/drawing/2014/main" id="{B092ABB1-D8D8-F946-862C-B7878854EEDA}"/>
                </a:ext>
              </a:extLst>
            </p:cNvPr>
            <p:cNvSpPr>
              <a:spLocks noChangeShapeType="1"/>
            </p:cNvSpPr>
            <p:nvPr/>
          </p:nvSpPr>
          <p:spPr bwMode="auto">
            <a:xfrm flipH="1">
              <a:off x="381397" y="2925763"/>
              <a:ext cx="250825" cy="0"/>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6" name="Line 25">
              <a:extLst>
                <a:ext uri="{FF2B5EF4-FFF2-40B4-BE49-F238E27FC236}">
                  <a16:creationId xmlns:a16="http://schemas.microsoft.com/office/drawing/2014/main" id="{83002BA8-FC5C-E943-972D-864AEB8ED881}"/>
                </a:ext>
              </a:extLst>
            </p:cNvPr>
            <p:cNvSpPr>
              <a:spLocks noChangeShapeType="1"/>
            </p:cNvSpPr>
            <p:nvPr/>
          </p:nvSpPr>
          <p:spPr bwMode="auto">
            <a:xfrm flipH="1">
              <a:off x="381397" y="3213324"/>
              <a:ext cx="250825" cy="144462"/>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7" name="Line 26">
              <a:extLst>
                <a:ext uri="{FF2B5EF4-FFF2-40B4-BE49-F238E27FC236}">
                  <a16:creationId xmlns:a16="http://schemas.microsoft.com/office/drawing/2014/main" id="{378C9E92-EED6-5C4B-A242-056E333F388F}"/>
                </a:ext>
              </a:extLst>
            </p:cNvPr>
            <p:cNvSpPr>
              <a:spLocks noChangeShapeType="1"/>
            </p:cNvSpPr>
            <p:nvPr/>
          </p:nvSpPr>
          <p:spPr bwMode="auto">
            <a:xfrm flipH="1" flipV="1">
              <a:off x="381397" y="3862412"/>
              <a:ext cx="250825" cy="71438"/>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8" name="Line 27">
              <a:extLst>
                <a:ext uri="{FF2B5EF4-FFF2-40B4-BE49-F238E27FC236}">
                  <a16:creationId xmlns:a16="http://schemas.microsoft.com/office/drawing/2014/main" id="{140831C2-57E2-3944-9A2F-2F851393D85E}"/>
                </a:ext>
              </a:extLst>
            </p:cNvPr>
            <p:cNvSpPr>
              <a:spLocks noChangeShapeType="1"/>
            </p:cNvSpPr>
            <p:nvPr/>
          </p:nvSpPr>
          <p:spPr bwMode="auto">
            <a:xfrm flipH="1">
              <a:off x="381397" y="4149874"/>
              <a:ext cx="250825" cy="0"/>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59" name="Line 28">
              <a:extLst>
                <a:ext uri="{FF2B5EF4-FFF2-40B4-BE49-F238E27FC236}">
                  <a16:creationId xmlns:a16="http://schemas.microsoft.com/office/drawing/2014/main" id="{4E247C02-F47F-C246-9555-D839042C86DB}"/>
                </a:ext>
              </a:extLst>
            </p:cNvPr>
            <p:cNvSpPr>
              <a:spLocks noChangeShapeType="1"/>
            </p:cNvSpPr>
            <p:nvPr/>
          </p:nvSpPr>
          <p:spPr bwMode="auto">
            <a:xfrm flipH="1">
              <a:off x="334566" y="4366469"/>
              <a:ext cx="323850" cy="71437"/>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60" name="Line 29">
              <a:extLst>
                <a:ext uri="{FF2B5EF4-FFF2-40B4-BE49-F238E27FC236}">
                  <a16:creationId xmlns:a16="http://schemas.microsoft.com/office/drawing/2014/main" id="{6DBF3C1F-5436-FB4E-9D72-7DB7485725B2}"/>
                </a:ext>
              </a:extLst>
            </p:cNvPr>
            <p:cNvSpPr>
              <a:spLocks noChangeShapeType="1"/>
            </p:cNvSpPr>
            <p:nvPr/>
          </p:nvSpPr>
          <p:spPr bwMode="auto">
            <a:xfrm flipH="1">
              <a:off x="334566" y="4581525"/>
              <a:ext cx="323850" cy="73025"/>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61" name="Line 30">
              <a:extLst>
                <a:ext uri="{FF2B5EF4-FFF2-40B4-BE49-F238E27FC236}">
                  <a16:creationId xmlns:a16="http://schemas.microsoft.com/office/drawing/2014/main" id="{71F39174-D3B4-F943-8A80-26321B4A24B7}"/>
                </a:ext>
              </a:extLst>
            </p:cNvPr>
            <p:cNvSpPr>
              <a:spLocks noChangeShapeType="1"/>
            </p:cNvSpPr>
            <p:nvPr/>
          </p:nvSpPr>
          <p:spPr bwMode="auto">
            <a:xfrm flipH="1" flipV="1">
              <a:off x="381397" y="5086350"/>
              <a:ext cx="250825" cy="71438"/>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62" name="Line 31">
              <a:extLst>
                <a:ext uri="{FF2B5EF4-FFF2-40B4-BE49-F238E27FC236}">
                  <a16:creationId xmlns:a16="http://schemas.microsoft.com/office/drawing/2014/main" id="{093A12BC-7BE0-DC4B-9409-D3028BD96750}"/>
                </a:ext>
              </a:extLst>
            </p:cNvPr>
            <p:cNvSpPr>
              <a:spLocks noChangeShapeType="1"/>
            </p:cNvSpPr>
            <p:nvPr/>
          </p:nvSpPr>
          <p:spPr bwMode="auto">
            <a:xfrm flipH="1">
              <a:off x="334566" y="5374580"/>
              <a:ext cx="323850" cy="71438"/>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63" name="Line 32">
              <a:extLst>
                <a:ext uri="{FF2B5EF4-FFF2-40B4-BE49-F238E27FC236}">
                  <a16:creationId xmlns:a16="http://schemas.microsoft.com/office/drawing/2014/main" id="{D6820CDC-DE3F-9943-993C-AFAF978D73FB}"/>
                </a:ext>
              </a:extLst>
            </p:cNvPr>
            <p:cNvSpPr>
              <a:spLocks noChangeShapeType="1"/>
            </p:cNvSpPr>
            <p:nvPr/>
          </p:nvSpPr>
          <p:spPr bwMode="auto">
            <a:xfrm flipH="1">
              <a:off x="334566" y="5591175"/>
              <a:ext cx="323850" cy="71438"/>
            </a:xfrm>
            <a:prstGeom prst="line">
              <a:avLst/>
            </a:prstGeom>
            <a:noFill/>
            <a:ln w="31750">
              <a:solidFill>
                <a:srgbClr val="FF0000"/>
              </a:solidFill>
              <a:prstDash val="sysDot"/>
              <a:round/>
              <a:headEnd/>
              <a:tailEnd type="triangle" w="med" len="med"/>
            </a:ln>
          </p:spPr>
          <p:txBody>
            <a:bodyPr/>
            <a:lstStyle/>
            <a:p>
              <a:endParaRPr lang="zh-CN" altLang="en-US"/>
            </a:p>
          </p:txBody>
        </p:sp>
        <p:sp>
          <p:nvSpPr>
            <p:cNvPr id="64" name="Line 33">
              <a:extLst>
                <a:ext uri="{FF2B5EF4-FFF2-40B4-BE49-F238E27FC236}">
                  <a16:creationId xmlns:a16="http://schemas.microsoft.com/office/drawing/2014/main" id="{8E58CD06-27B9-A044-95CC-C7E9E345BC62}"/>
                </a:ext>
              </a:extLst>
            </p:cNvPr>
            <p:cNvSpPr>
              <a:spLocks noChangeShapeType="1"/>
            </p:cNvSpPr>
            <p:nvPr/>
          </p:nvSpPr>
          <p:spPr bwMode="auto">
            <a:xfrm flipH="1">
              <a:off x="381397" y="5878513"/>
              <a:ext cx="323850" cy="71437"/>
            </a:xfrm>
            <a:prstGeom prst="line">
              <a:avLst/>
            </a:prstGeom>
            <a:noFill/>
            <a:ln w="31750">
              <a:solidFill>
                <a:srgbClr val="FF0000"/>
              </a:solidFill>
              <a:prstDash val="sysDot"/>
              <a:round/>
              <a:headEnd/>
              <a:tailEnd type="triangle" w="med" len="med"/>
            </a:ln>
          </p:spPr>
          <p:txBody>
            <a:bodyPr/>
            <a:lstStyle/>
            <a:p>
              <a:endParaRPr lang="zh-CN" altLang="en-US"/>
            </a:p>
          </p:txBody>
        </p:sp>
        <p:graphicFrame>
          <p:nvGraphicFramePr>
            <p:cNvPr id="65" name="Object 5">
              <a:extLst>
                <a:ext uri="{FF2B5EF4-FFF2-40B4-BE49-F238E27FC236}">
                  <a16:creationId xmlns:a16="http://schemas.microsoft.com/office/drawing/2014/main" id="{E5E1F9C0-7957-E042-89D1-307EEB02EE0E}"/>
                </a:ext>
              </a:extLst>
            </p:cNvPr>
            <p:cNvGraphicFramePr>
              <a:graphicFrameLocks noChangeAspect="1"/>
            </p:cNvGraphicFramePr>
            <p:nvPr/>
          </p:nvGraphicFramePr>
          <p:xfrm>
            <a:off x="631702" y="1303688"/>
            <a:ext cx="2211387" cy="4721225"/>
          </p:xfrm>
          <a:graphic>
            <a:graphicData uri="http://schemas.openxmlformats.org/presentationml/2006/ole">
              <mc:AlternateContent xmlns:mc="http://schemas.openxmlformats.org/markup-compatibility/2006">
                <mc:Choice xmlns:v="urn:schemas-microsoft-com:vml" Requires="v">
                  <p:oleObj spid="_x0000_s5866" name="Picture" r:id="rId3" imgW="1628640" imgH="3476520" progId="Word.Picture.8">
                    <p:embed/>
                  </p:oleObj>
                </mc:Choice>
                <mc:Fallback>
                  <p:oleObj name="Picture" r:id="rId3" imgW="1628640" imgH="3476520" progId="Word.Picture.8">
                    <p:embed/>
                    <p:pic>
                      <p:nvPicPr>
                        <p:cNvPr id="65" name="Object 5">
                          <a:extLst>
                            <a:ext uri="{FF2B5EF4-FFF2-40B4-BE49-F238E27FC236}">
                              <a16:creationId xmlns:a16="http://schemas.microsoft.com/office/drawing/2014/main" id="{E5E1F9C0-7957-E042-89D1-307EEB02EE0E}"/>
                            </a:ext>
                          </a:extLst>
                        </p:cNvPr>
                        <p:cNvPicPr>
                          <a:picLocks noChangeAspect="1" noChangeArrowheads="1"/>
                        </p:cNvPicPr>
                        <p:nvPr/>
                      </p:nvPicPr>
                      <p:blipFill>
                        <a:blip r:embed="rId4"/>
                        <a:srcRect/>
                        <a:stretch>
                          <a:fillRect/>
                        </a:stretch>
                      </p:blipFill>
                      <p:spPr bwMode="auto">
                        <a:xfrm>
                          <a:off x="631702" y="1303688"/>
                          <a:ext cx="2211387" cy="472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66" name="Picture 65">
            <a:extLst>
              <a:ext uri="{FF2B5EF4-FFF2-40B4-BE49-F238E27FC236}">
                <a16:creationId xmlns:a16="http://schemas.microsoft.com/office/drawing/2014/main" id="{3BAAA48D-F4B8-6743-B4C7-046AFE4526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5026" y="4879238"/>
            <a:ext cx="3354388" cy="9765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3ACFDA2D-0350-F346-B9A9-286B643B8A5B}"/>
              </a:ext>
            </a:extLst>
          </p:cNvPr>
          <p:cNvPicPr>
            <a:picLocks noChangeAspect="1" noChangeArrowheads="1"/>
          </p:cNvPicPr>
          <p:nvPr/>
        </p:nvPicPr>
        <p:blipFill>
          <a:blip r:embed="rId6"/>
          <a:srcRect/>
          <a:stretch>
            <a:fillRect/>
          </a:stretch>
        </p:blipFill>
        <p:spPr bwMode="auto">
          <a:xfrm>
            <a:off x="3894682" y="5079277"/>
            <a:ext cx="3107803" cy="640595"/>
          </a:xfrm>
          <a:prstGeom prst="rect">
            <a:avLst/>
          </a:prstGeom>
          <a:noFill/>
        </p:spPr>
      </p:pic>
      <mc:AlternateContent xmlns:mc="http://schemas.openxmlformats.org/markup-compatibility/2006" xmlns:a14="http://schemas.microsoft.com/office/drawing/2010/main">
        <mc:Choice Requires="a14">
          <p:sp>
            <p:nvSpPr>
              <p:cNvPr id="68" name="Rectangle 3">
                <a:extLst>
                  <a:ext uri="{FF2B5EF4-FFF2-40B4-BE49-F238E27FC236}">
                    <a16:creationId xmlns:a16="http://schemas.microsoft.com/office/drawing/2014/main" id="{47320CE8-830C-CA49-98B0-C450AFFB71FD}"/>
                  </a:ext>
                </a:extLst>
              </p:cNvPr>
              <p:cNvSpPr txBox="1">
                <a:spLocks noChangeArrowheads="1"/>
              </p:cNvSpPr>
              <p:nvPr/>
            </p:nvSpPr>
            <p:spPr bwMode="auto">
              <a:xfrm>
                <a:off x="3497475" y="1357574"/>
                <a:ext cx="8458665" cy="52176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spcBef>
                    <a:spcPts val="600"/>
                  </a:spcBef>
                  <a:spcAft>
                    <a:spcPct val="0"/>
                  </a:spcAft>
                  <a:buClrTx/>
                  <a:buSzTx/>
                  <a:buFontTx/>
                  <a:buChar char="•"/>
                  <a:tabLst/>
                  <a:defRPr/>
                </a:pPr>
                <a:r>
                  <a:rPr kumimoji="0" lang="zh-CN" altLang="en-US" sz="2800" b="1" i="0" u="none" strike="noStrike" kern="0" cap="none" spc="0" normalizeH="0" baseline="0" noProof="0" dirty="0">
                    <a:ln>
                      <a:noFill/>
                    </a:ln>
                    <a:solidFill>
                      <a:schemeClr val="tx1"/>
                    </a:solidFill>
                    <a:effectLst/>
                    <a:uLnTx/>
                    <a:uFillTx/>
                    <a:latin typeface="+mn-ea"/>
                  </a:rPr>
                  <a:t>包含 </a:t>
                </a:r>
                <a:r>
                  <a:rPr kumimoji="0" lang="en-US" altLang="zh-CN" sz="2800" b="1" i="0" u="none" strike="noStrike" kern="0" cap="none" spc="0" normalizeH="0" baseline="0" noProof="0" dirty="0">
                    <a:ln>
                      <a:noFill/>
                    </a:ln>
                    <a:solidFill>
                      <a:schemeClr val="tx1"/>
                    </a:solidFill>
                    <a:effectLst/>
                    <a:uLnTx/>
                    <a:uFillTx/>
                    <a:latin typeface="+mn-ea"/>
                  </a:rPr>
                  <a:t>N </a:t>
                </a:r>
                <a:r>
                  <a:rPr kumimoji="0" lang="zh-CN" altLang="en-US" sz="2800" b="1" i="0" u="none" strike="noStrike" kern="0" cap="none" spc="0" normalizeH="0" baseline="0" noProof="0" dirty="0">
                    <a:ln>
                      <a:noFill/>
                    </a:ln>
                    <a:solidFill>
                      <a:schemeClr val="tx1"/>
                    </a:solidFill>
                    <a:effectLst/>
                    <a:uLnTx/>
                    <a:uFillTx/>
                    <a:latin typeface="+mn-ea"/>
                  </a:rPr>
                  <a:t>个关键码的 </a:t>
                </a:r>
                <a:r>
                  <a:rPr kumimoji="0" lang="en-US" altLang="zh-CN" sz="2800" b="1" i="0" u="none" strike="noStrike" kern="0" cap="none" spc="0" normalizeH="0" baseline="0" noProof="0" dirty="0">
                    <a:ln>
                      <a:noFill/>
                    </a:ln>
                    <a:solidFill>
                      <a:schemeClr val="tx1"/>
                    </a:solidFill>
                    <a:effectLst/>
                    <a:uLnTx/>
                    <a:uFillTx/>
                    <a:latin typeface="+mn-ea"/>
                  </a:rPr>
                  <a:t>B </a:t>
                </a:r>
                <a:r>
                  <a:rPr kumimoji="0" lang="zh-CN" altLang="en-US" sz="2800" b="1" i="0" u="none" strike="noStrike" kern="0" cap="none" spc="0" normalizeH="0" baseline="0" noProof="0" dirty="0">
                    <a:ln>
                      <a:noFill/>
                    </a:ln>
                    <a:solidFill>
                      <a:schemeClr val="tx1"/>
                    </a:solidFill>
                    <a:effectLst/>
                    <a:uLnTx/>
                    <a:uFillTx/>
                    <a:latin typeface="+mn-ea"/>
                  </a:rPr>
                  <a:t>树</a:t>
                </a:r>
              </a:p>
              <a:p>
                <a:pPr marL="742950" marR="0" lvl="1" indent="-285750" algn="l" defTabSz="914400" rtl="0" eaLnBrk="0" fontAlgn="base" latinLnBrk="0" hangingPunct="0">
                  <a:spcBef>
                    <a:spcPts val="600"/>
                  </a:spcBef>
                  <a:spcAft>
                    <a:spcPct val="0"/>
                  </a:spcAft>
                  <a:buClrTx/>
                  <a:buSzTx/>
                  <a:buFontTx/>
                  <a:buChar char="–"/>
                  <a:tabLst/>
                  <a:defRPr/>
                </a:pPr>
                <a:r>
                  <a:rPr kumimoji="0" lang="zh-CN" altLang="en-US" sz="2400" b="1" i="0" u="none" strike="noStrike" kern="0" cap="none" spc="0" normalizeH="0" baseline="0" noProof="0" dirty="0">
                    <a:ln>
                      <a:noFill/>
                    </a:ln>
                    <a:solidFill>
                      <a:schemeClr val="tx1"/>
                    </a:solidFill>
                    <a:effectLst/>
                    <a:uLnTx/>
                    <a:uFillTx/>
                    <a:latin typeface="+mn-ea"/>
                  </a:rPr>
                  <a:t>有 </a:t>
                </a:r>
                <a:r>
                  <a:rPr kumimoji="0" lang="en-US" altLang="zh-CN" sz="2400" b="1" i="0" u="none" strike="noStrike" kern="0" cap="none" spc="0" normalizeH="0" baseline="0" noProof="0" dirty="0">
                    <a:ln>
                      <a:noFill/>
                    </a:ln>
                    <a:solidFill>
                      <a:schemeClr val="tx1"/>
                    </a:solidFill>
                    <a:effectLst/>
                    <a:uLnTx/>
                    <a:uFillTx/>
                    <a:latin typeface="+mn-ea"/>
                  </a:rPr>
                  <a:t>N+1 </a:t>
                </a:r>
                <a:r>
                  <a:rPr kumimoji="0" lang="zh-CN" altLang="en-US" sz="2400" b="1" i="0" u="none" strike="noStrike" kern="0" cap="none" spc="0" normalizeH="0" baseline="0" noProof="0" dirty="0">
                    <a:ln>
                      <a:noFill/>
                    </a:ln>
                    <a:solidFill>
                      <a:schemeClr val="tx1"/>
                    </a:solidFill>
                    <a:effectLst/>
                    <a:uLnTx/>
                    <a:uFillTx/>
                    <a:latin typeface="+mn-ea"/>
                  </a:rPr>
                  <a:t>个外部空指针</a:t>
                </a:r>
              </a:p>
              <a:p>
                <a:pPr marL="742950" marR="0" lvl="1" indent="-285750" algn="l" defTabSz="914400" rtl="0" eaLnBrk="0" fontAlgn="base" latinLnBrk="0" hangingPunct="0">
                  <a:spcBef>
                    <a:spcPts val="600"/>
                  </a:spcBef>
                  <a:spcAft>
                    <a:spcPct val="0"/>
                  </a:spcAft>
                  <a:buClrTx/>
                  <a:buSzTx/>
                  <a:buFontTx/>
                  <a:buChar char="–"/>
                  <a:tabLst/>
                  <a:defRPr/>
                </a:pPr>
                <a:r>
                  <a:rPr kumimoji="0" lang="zh-CN" altLang="en-US" sz="2400" b="1" i="0" u="none" strike="noStrike" kern="0" cap="none" spc="0" normalizeH="0" baseline="0" noProof="0" dirty="0">
                    <a:ln>
                      <a:noFill/>
                    </a:ln>
                    <a:solidFill>
                      <a:schemeClr val="tx1"/>
                    </a:solidFill>
                    <a:effectLst/>
                    <a:uLnTx/>
                    <a:uFillTx/>
                    <a:latin typeface="+mn-ea"/>
                  </a:rPr>
                  <a:t>假设</a:t>
                </a:r>
                <a:r>
                  <a:rPr kumimoji="0" lang="zh-CN" altLang="en-US" sz="2400" b="1" i="0" u="none" strike="noStrike" kern="0" cap="none" spc="0" normalizeH="0" baseline="0" noProof="0" dirty="0">
                    <a:ln>
                      <a:noFill/>
                    </a:ln>
                    <a:solidFill>
                      <a:srgbClr val="FF0000"/>
                    </a:solidFill>
                    <a:effectLst/>
                    <a:uLnTx/>
                    <a:uFillTx/>
                    <a:latin typeface="+mn-ea"/>
                  </a:rPr>
                  <a:t>外部指针</a:t>
                </a:r>
                <a:r>
                  <a:rPr kumimoji="0" lang="zh-CN" altLang="en-US" sz="2400" b="1" i="0" u="none" strike="noStrike" kern="0" cap="none" spc="0" normalizeH="0" baseline="0" noProof="0" dirty="0">
                    <a:ln>
                      <a:noFill/>
                    </a:ln>
                    <a:solidFill>
                      <a:schemeClr val="tx1"/>
                    </a:solidFill>
                    <a:effectLst/>
                    <a:uLnTx/>
                    <a:uFillTx/>
                    <a:latin typeface="+mn-ea"/>
                  </a:rPr>
                  <a:t>在第 </a:t>
                </a:r>
                <a:r>
                  <a:rPr lang="en-US" altLang="zh-CN" sz="2400" b="1" kern="0" dirty="0">
                    <a:solidFill>
                      <a:srgbClr val="FF0000"/>
                    </a:solidFill>
                    <a:latin typeface="+mn-ea"/>
                  </a:rPr>
                  <a:t>k </a:t>
                </a:r>
                <a:r>
                  <a:rPr lang="zh-CN" altLang="en-US" sz="2400" b="1" kern="0" dirty="0">
                    <a:solidFill>
                      <a:srgbClr val="FF0000"/>
                    </a:solidFill>
                    <a:latin typeface="+mn-ea"/>
                  </a:rPr>
                  <a:t>层</a:t>
                </a:r>
              </a:p>
              <a:p>
                <a:pPr marL="342900" marR="0" lvl="0" indent="-342900" algn="l" defTabSz="914400" rtl="0" eaLnBrk="0" fontAlgn="base" latinLnBrk="0" hangingPunct="0">
                  <a:spcBef>
                    <a:spcPts val="600"/>
                  </a:spcBef>
                  <a:spcAft>
                    <a:spcPct val="0"/>
                  </a:spcAft>
                  <a:buClrTx/>
                  <a:buSzTx/>
                  <a:buFontTx/>
                  <a:buChar char="•"/>
                  <a:tabLst/>
                  <a:defRPr/>
                </a:pPr>
                <a:r>
                  <a:rPr kumimoji="0" lang="zh-CN" altLang="en-US" sz="2800" b="1" i="0" u="none" strike="noStrike" kern="0" cap="none" spc="0" normalizeH="0" baseline="0" noProof="0" dirty="0">
                    <a:ln>
                      <a:noFill/>
                    </a:ln>
                    <a:solidFill>
                      <a:schemeClr val="tx1"/>
                    </a:solidFill>
                    <a:effectLst/>
                    <a:uLnTx/>
                    <a:uFillTx/>
                    <a:latin typeface="+mn-ea"/>
                  </a:rPr>
                  <a:t>各层的结点数目</a:t>
                </a:r>
              </a:p>
              <a:p>
                <a:pPr marL="742950" marR="0" lvl="1" indent="-285750" algn="l" defTabSz="914400" rtl="0" eaLnBrk="0" fontAlgn="base" latinLnBrk="0" hangingPunct="0">
                  <a:spcBef>
                    <a:spcPts val="600"/>
                  </a:spcBef>
                  <a:spcAft>
                    <a:spcPct val="0"/>
                  </a:spcAft>
                  <a:buClrTx/>
                  <a:buSzTx/>
                  <a:buFontTx/>
                  <a:buChar char="–"/>
                  <a:tabLst/>
                  <a:defRPr/>
                </a:pPr>
                <a:r>
                  <a:rPr kumimoji="0" lang="zh-CN" altLang="en-US" sz="2400" b="1" i="0" u="none" strike="noStrike" kern="0" cap="none" spc="0" normalizeH="0" baseline="0" noProof="0" dirty="0">
                    <a:ln>
                      <a:noFill/>
                    </a:ln>
                    <a:solidFill>
                      <a:schemeClr val="tx1"/>
                    </a:solidFill>
                    <a:effectLst/>
                    <a:uLnTx/>
                    <a:uFillTx/>
                    <a:latin typeface="+mn-ea"/>
                  </a:rPr>
                  <a:t>第 </a:t>
                </a:r>
                <a:r>
                  <a:rPr kumimoji="0" lang="en-US" altLang="zh-CN" sz="2400" b="1" i="0" u="none" strike="noStrike" kern="0" cap="none" spc="0" normalizeH="0" baseline="0" noProof="0" dirty="0">
                    <a:ln>
                      <a:noFill/>
                    </a:ln>
                    <a:solidFill>
                      <a:schemeClr val="tx1"/>
                    </a:solidFill>
                    <a:effectLst/>
                    <a:uLnTx/>
                    <a:uFillTx/>
                    <a:latin typeface="+mn-ea"/>
                  </a:rPr>
                  <a:t>0 </a:t>
                </a:r>
                <a:r>
                  <a:rPr kumimoji="0" lang="zh-CN" altLang="en-US" sz="2400" b="1" i="0" u="none" strike="noStrike" kern="0" cap="none" spc="0" normalizeH="0" baseline="0" noProof="0" dirty="0">
                    <a:ln>
                      <a:noFill/>
                    </a:ln>
                    <a:solidFill>
                      <a:schemeClr val="tx1"/>
                    </a:solidFill>
                    <a:effectLst/>
                    <a:uLnTx/>
                    <a:uFillTx/>
                    <a:latin typeface="+mn-ea"/>
                  </a:rPr>
                  <a:t>层为根，第一层至少两个结点，</a:t>
                </a:r>
              </a:p>
              <a:p>
                <a:pPr marL="742950" marR="0" lvl="1" indent="-285750" algn="l" defTabSz="914400" rtl="0" eaLnBrk="0" fontAlgn="base" latinLnBrk="0" hangingPunct="0">
                  <a:spcBef>
                    <a:spcPts val="600"/>
                  </a:spcBef>
                  <a:spcAft>
                    <a:spcPct val="0"/>
                  </a:spcAft>
                  <a:buClrTx/>
                  <a:buSzTx/>
                  <a:buFontTx/>
                  <a:buChar char="–"/>
                  <a:tabLst/>
                  <a:defRPr/>
                </a:pPr>
                <a:r>
                  <a:rPr kumimoji="0" lang="zh-CN" altLang="en-US" sz="2400" b="1" i="0" u="none" strike="noStrike" kern="0" cap="none" spc="0" normalizeH="0" baseline="0" noProof="0" dirty="0">
                    <a:ln>
                      <a:noFill/>
                    </a:ln>
                    <a:solidFill>
                      <a:schemeClr val="tx1"/>
                    </a:solidFill>
                    <a:effectLst/>
                    <a:uLnTx/>
                    <a:uFillTx/>
                    <a:latin typeface="+mn-ea"/>
                  </a:rPr>
                  <a:t>第二层至少 </a:t>
                </a:r>
                <a14:m>
                  <m:oMath xmlns:m="http://schemas.openxmlformats.org/officeDocument/2006/math">
                    <m:r>
                      <a:rPr kumimoji="0" lang="en-US" altLang="zh-CN" sz="2400" i="0" u="none" strike="noStrike" kern="0" cap="none" spc="0" normalizeH="0" baseline="0" noProof="0" smtClean="0">
                        <a:ln>
                          <a:noFill/>
                        </a:ln>
                        <a:solidFill>
                          <a:schemeClr val="tx1"/>
                        </a:solidFill>
                        <a:effectLst/>
                        <a:uLnTx/>
                        <a:uFillTx/>
                        <a:latin typeface="Cambria Math" panose="02040503050406030204" pitchFamily="18" charset="0"/>
                      </a:rPr>
                      <m:t>2</m:t>
                    </m:r>
                    <m:r>
                      <a:rPr kumimoji="0" lang="en-US" altLang="zh-CN" sz="2400" i="1" u="none" strike="noStrike" kern="0" cap="none" spc="0" normalizeH="0" baseline="0" noProof="0" smtClean="0">
                        <a:ln>
                          <a:noFill/>
                        </a:ln>
                        <a:solidFill>
                          <a:schemeClr val="tx1"/>
                        </a:solidFill>
                        <a:effectLst/>
                        <a:uLnTx/>
                        <a:uFillTx/>
                        <a:latin typeface="Cambria Math" panose="02040503050406030204" pitchFamily="18" charset="0"/>
                      </a:rPr>
                      <m:t>∙</m:t>
                    </m:r>
                    <m:d>
                      <m:dPr>
                        <m:begChr m:val="⌈"/>
                        <m:endChr m:val="⌉"/>
                        <m:ctrlPr>
                          <a:rPr kumimoji="0" lang="en-US" altLang="zh-CN" sz="2400" i="1" u="none" strike="noStrike" kern="0" cap="none" spc="0" normalizeH="0" baseline="0" noProof="0" smtClean="0">
                            <a:ln>
                              <a:noFill/>
                            </a:ln>
                            <a:solidFill>
                              <a:schemeClr val="tx1"/>
                            </a:solidFill>
                            <a:effectLst/>
                            <a:uLnTx/>
                            <a:uFillTx/>
                            <a:latin typeface="Cambria Math" panose="02040503050406030204" pitchFamily="18" charset="0"/>
                          </a:rPr>
                        </m:ctrlPr>
                      </m:dPr>
                      <m:e>
                        <m:f>
                          <m:fPr>
                            <m:ctrlPr>
                              <a:rPr kumimoji="0" lang="en-US" altLang="zh-CN" sz="2400" i="1" u="none" strike="noStrike" kern="0" cap="none" spc="0" normalizeH="0" baseline="0" noProof="0" smtClean="0">
                                <a:ln>
                                  <a:noFill/>
                                </a:ln>
                                <a:solidFill>
                                  <a:schemeClr val="tx1"/>
                                </a:solidFill>
                                <a:effectLst/>
                                <a:uLnTx/>
                                <a:uFillTx/>
                                <a:latin typeface="Cambria Math" panose="02040503050406030204" pitchFamily="18" charset="0"/>
                              </a:rPr>
                            </m:ctrlPr>
                          </m:fPr>
                          <m:num>
                            <m:r>
                              <a:rPr kumimoji="0" lang="en-US" altLang="zh-CN" sz="2400" i="1" u="none" strike="noStrike" kern="0" cap="none" spc="0" normalizeH="0" baseline="0" noProof="0" smtClean="0">
                                <a:ln>
                                  <a:noFill/>
                                </a:ln>
                                <a:solidFill>
                                  <a:schemeClr val="tx1"/>
                                </a:solidFill>
                                <a:effectLst/>
                                <a:uLnTx/>
                                <a:uFillTx/>
                                <a:latin typeface="Cambria Math" panose="02040503050406030204" pitchFamily="18" charset="0"/>
                              </a:rPr>
                              <m:t>𝑚</m:t>
                            </m:r>
                          </m:num>
                          <m:den>
                            <m:r>
                              <a:rPr kumimoji="0" lang="en-US" altLang="zh-CN" sz="2400" i="1" u="none" strike="noStrike" kern="0" cap="none" spc="0" normalizeH="0" baseline="0" noProof="0" smtClean="0">
                                <a:ln>
                                  <a:noFill/>
                                </a:ln>
                                <a:solidFill>
                                  <a:schemeClr val="tx1"/>
                                </a:solidFill>
                                <a:effectLst/>
                                <a:uLnTx/>
                                <a:uFillTx/>
                                <a:latin typeface="Cambria Math" panose="02040503050406030204" pitchFamily="18" charset="0"/>
                              </a:rPr>
                              <m:t>2</m:t>
                            </m:r>
                          </m:den>
                        </m:f>
                      </m:e>
                    </m:d>
                  </m:oMath>
                </a14:m>
                <a:r>
                  <a:rPr kumimoji="0" lang="zh-CN" altLang="en-US" sz="2400" b="1" i="0" u="none" strike="noStrike" kern="0" cap="none" spc="0" normalizeH="0" baseline="0" noProof="0" dirty="0">
                    <a:ln>
                      <a:noFill/>
                    </a:ln>
                    <a:solidFill>
                      <a:schemeClr val="tx1"/>
                    </a:solidFill>
                    <a:effectLst/>
                    <a:uLnTx/>
                    <a:uFillTx/>
                    <a:latin typeface="+mn-ea"/>
                  </a:rPr>
                  <a:t>个结点，</a:t>
                </a:r>
              </a:p>
              <a:p>
                <a:pPr marL="742950" lvl="1" indent="-285750" defTabSz="914400" eaLnBrk="0" fontAlgn="base" hangingPunct="0">
                  <a:spcBef>
                    <a:spcPts val="600"/>
                  </a:spcBef>
                  <a:spcAft>
                    <a:spcPct val="0"/>
                  </a:spcAft>
                  <a:buFontTx/>
                  <a:buChar char="–"/>
                  <a:defRPr/>
                </a:pPr>
                <a:r>
                  <a:rPr kumimoji="0" lang="zh-CN" altLang="en-US" sz="2400" b="1" i="0" u="none" strike="noStrike" kern="0" cap="none" spc="0" normalizeH="0" baseline="0" noProof="0" dirty="0">
                    <a:ln>
                      <a:noFill/>
                    </a:ln>
                    <a:solidFill>
                      <a:schemeClr val="tx1"/>
                    </a:solidFill>
                    <a:effectLst/>
                    <a:uLnTx/>
                    <a:uFillTx/>
                    <a:latin typeface="+mn-ea"/>
                  </a:rPr>
                  <a:t>第 </a:t>
                </a:r>
                <a:r>
                  <a:rPr kumimoji="0" lang="en-US" altLang="zh-CN" sz="2400" b="1" i="0" u="none" strike="noStrike" kern="0" cap="none" spc="0" normalizeH="0" baseline="0" noProof="0" dirty="0">
                    <a:ln>
                      <a:noFill/>
                    </a:ln>
                    <a:solidFill>
                      <a:schemeClr val="tx1"/>
                    </a:solidFill>
                    <a:effectLst/>
                    <a:uLnTx/>
                    <a:uFillTx/>
                    <a:latin typeface="+mn-ea"/>
                  </a:rPr>
                  <a:t>k </a:t>
                </a:r>
                <a:r>
                  <a:rPr kumimoji="0" lang="zh-CN" altLang="en-US" sz="2400" b="1" i="0" u="none" strike="noStrike" kern="0" cap="none" spc="0" normalizeH="0" baseline="0" noProof="0" dirty="0">
                    <a:ln>
                      <a:noFill/>
                    </a:ln>
                    <a:solidFill>
                      <a:schemeClr val="tx1"/>
                    </a:solidFill>
                    <a:effectLst/>
                    <a:uLnTx/>
                    <a:uFillTx/>
                    <a:latin typeface="+mn-ea"/>
                  </a:rPr>
                  <a:t>层至少</a:t>
                </a:r>
                <a:r>
                  <a:rPr kumimoji="0" lang="zh-CN" altLang="en-US" sz="2400" i="0" u="none" strike="noStrike" kern="0" cap="none" spc="0" normalizeH="0" baseline="0" noProof="0" dirty="0">
                    <a:ln>
                      <a:noFill/>
                    </a:ln>
                    <a:solidFill>
                      <a:schemeClr val="tx1"/>
                    </a:solidFill>
                    <a:effectLst/>
                    <a:uLnTx/>
                    <a:uFillTx/>
                    <a:latin typeface="+mn-ea"/>
                  </a:rPr>
                  <a:t> </a:t>
                </a:r>
                <a14:m>
                  <m:oMath xmlns:m="http://schemas.openxmlformats.org/officeDocument/2006/math">
                    <m:r>
                      <a:rPr lang="en-US" altLang="zh-CN" sz="2400" kern="0">
                        <a:latin typeface="Cambria Math" panose="02040503050406030204" pitchFamily="18" charset="0"/>
                      </a:rPr>
                      <m:t>2∙</m:t>
                    </m:r>
                    <m:sSup>
                      <m:sSupPr>
                        <m:ctrlPr>
                          <a:rPr lang="en-US" altLang="zh-CN" sz="2400" i="1" kern="0">
                            <a:latin typeface="Cambria Math" panose="02040503050406030204" pitchFamily="18" charset="0"/>
                          </a:rPr>
                        </m:ctrlPr>
                      </m:sSupPr>
                      <m:e>
                        <m:d>
                          <m:dPr>
                            <m:begChr m:val="⌈"/>
                            <m:endChr m:val="⌉"/>
                            <m:ctrlPr>
                              <a:rPr lang="en-US" altLang="zh-CN" sz="2400" i="1" kern="0">
                                <a:latin typeface="Cambria Math" panose="02040503050406030204" pitchFamily="18" charset="0"/>
                              </a:rPr>
                            </m:ctrlPr>
                          </m:dPr>
                          <m:e>
                            <m:f>
                              <m:fPr>
                                <m:ctrlPr>
                                  <a:rPr lang="en-US" altLang="zh-CN" sz="2400" i="1" kern="0">
                                    <a:latin typeface="Cambria Math" panose="02040503050406030204" pitchFamily="18" charset="0"/>
                                  </a:rPr>
                                </m:ctrlPr>
                              </m:fPr>
                              <m:num>
                                <m:r>
                                  <a:rPr lang="en-US" altLang="zh-CN" sz="2400" kern="0">
                                    <a:latin typeface="Cambria Math" panose="02040503050406030204" pitchFamily="18" charset="0"/>
                                  </a:rPr>
                                  <m:t>𝑚</m:t>
                                </m:r>
                              </m:num>
                              <m:den>
                                <m:r>
                                  <a:rPr lang="en-US" altLang="zh-CN" sz="2400" kern="0">
                                    <a:latin typeface="Cambria Math" panose="02040503050406030204" pitchFamily="18" charset="0"/>
                                  </a:rPr>
                                  <m:t>2</m:t>
                                </m:r>
                              </m:den>
                            </m:f>
                          </m:e>
                        </m:d>
                      </m:e>
                      <m:sup>
                        <m:r>
                          <a:rPr lang="en-US" altLang="zh-CN" sz="2400" kern="0">
                            <a:latin typeface="Cambria Math" panose="02040503050406030204" pitchFamily="18" charset="0"/>
                          </a:rPr>
                          <m:t>𝑘</m:t>
                        </m:r>
                        <m:r>
                          <a:rPr lang="en-US" altLang="zh-CN" sz="2400" kern="0">
                            <a:latin typeface="Cambria Math" panose="02040503050406030204" pitchFamily="18" charset="0"/>
                          </a:rPr>
                          <m:t>−1</m:t>
                        </m:r>
                      </m:sup>
                    </m:sSup>
                  </m:oMath>
                </a14:m>
                <a:r>
                  <a:rPr lang="zh-CN" altLang="en-US" sz="2400" b="1" kern="0" dirty="0">
                    <a:latin typeface="+mn-ea"/>
                  </a:rPr>
                  <a:t>个结点，</a:t>
                </a:r>
              </a:p>
              <a:p>
                <a:pPr marL="1143000" marR="0" lvl="2" indent="-228600" algn="l" defTabSz="914400" rtl="0" eaLnBrk="0" fontAlgn="base" latinLnBrk="0" hangingPunct="0">
                  <a:spcBef>
                    <a:spcPct val="600000"/>
                  </a:spcBef>
                  <a:spcAft>
                    <a:spcPct val="0"/>
                  </a:spcAft>
                  <a:buClrTx/>
                  <a:buSzTx/>
                  <a:buFontTx/>
                  <a:buChar char="•"/>
                  <a:tabLst/>
                  <a:defRPr/>
                </a:pPr>
                <a:endPar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endParaRPr>
              </a:p>
              <a:p>
                <a:pPr marL="1143000" marR="0" lvl="2" indent="-228600" algn="l" defTabSz="914400" rtl="0" eaLnBrk="0" fontAlgn="base" latinLnBrk="0" hangingPunct="0">
                  <a:spcBef>
                    <a:spcPct val="600000"/>
                  </a:spcBef>
                  <a:spcAft>
                    <a:spcPct val="0"/>
                  </a:spcAft>
                  <a:buClrTx/>
                  <a:buSzTx/>
                  <a:buFontTx/>
                  <a:buChar char="•"/>
                  <a:tabLst/>
                  <a:defRPr/>
                </a:pPr>
                <a:endPar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endParaRPr>
              </a:p>
              <a:p>
                <a:pPr marL="1143000" marR="0" lvl="2" indent="-228600" algn="l" defTabSz="914400" rtl="0" eaLnBrk="0" fontAlgn="base" latinLnBrk="0" hangingPunct="0">
                  <a:spcBef>
                    <a:spcPct val="600000"/>
                  </a:spcBef>
                  <a:spcAft>
                    <a:spcPct val="0"/>
                  </a:spcAft>
                  <a:buClrTx/>
                  <a:buSzTx/>
                  <a:buFontTx/>
                  <a:buChar char="•"/>
                  <a:tabLst/>
                  <a:defRPr/>
                </a:pPr>
                <a:endPar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endParaRPr>
              </a:p>
            </p:txBody>
          </p:sp>
        </mc:Choice>
        <mc:Fallback xmlns="">
          <p:sp>
            <p:nvSpPr>
              <p:cNvPr id="68" name="Rectangle 3">
                <a:extLst>
                  <a:ext uri="{FF2B5EF4-FFF2-40B4-BE49-F238E27FC236}">
                    <a16:creationId xmlns:a16="http://schemas.microsoft.com/office/drawing/2014/main" id="{47320CE8-830C-CA49-98B0-C450AFFB71FD}"/>
                  </a:ext>
                </a:extLst>
              </p:cNvPr>
              <p:cNvSpPr txBox="1">
                <a:spLocks noRot="1" noChangeAspect="1" noMove="1" noResize="1" noEditPoints="1" noAdjustHandles="1" noChangeArrowheads="1" noChangeShapeType="1" noTextEdit="1"/>
              </p:cNvSpPr>
              <p:nvPr/>
            </p:nvSpPr>
            <p:spPr bwMode="auto">
              <a:xfrm>
                <a:off x="3497475" y="1357574"/>
                <a:ext cx="8458665" cy="5217658"/>
              </a:xfrm>
              <a:prstGeom prst="rect">
                <a:avLst/>
              </a:prstGeom>
              <a:blipFill>
                <a:blip r:embed="rId7"/>
                <a:stretch>
                  <a:fillRect l="-1049" t="-14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2523172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zh-CN" altLang="en-CN" sz="2800" dirty="0"/>
              <a:t>示例</a:t>
            </a:r>
            <a:endParaRPr lang="zh-CN" altLang="en-US" sz="2800" dirty="0"/>
          </a:p>
        </p:txBody>
      </p:sp>
      <p:sp>
        <p:nvSpPr>
          <p:cNvPr id="26" name="内容占位符 4">
            <a:extLst>
              <a:ext uri="{FF2B5EF4-FFF2-40B4-BE49-F238E27FC236}">
                <a16:creationId xmlns:a16="http://schemas.microsoft.com/office/drawing/2014/main" id="{34D985D8-75DF-394E-8226-7B5FF0C9B3A1}"/>
              </a:ext>
            </a:extLst>
          </p:cNvPr>
          <p:cNvSpPr>
            <a:spLocks noGrp="1"/>
          </p:cNvSpPr>
          <p:nvPr>
            <p:ph idx="11"/>
          </p:nvPr>
        </p:nvSpPr>
        <p:spPr>
          <a:xfrm>
            <a:off x="584225" y="1276350"/>
            <a:ext cx="11055325" cy="5098073"/>
          </a:xfrm>
        </p:spPr>
        <p:txBody>
          <a:bodyPr>
            <a:normAutofit/>
          </a:bodyPr>
          <a:lstStyle/>
          <a:p>
            <a:pPr marL="342900" indent="-342900">
              <a:lnSpc>
                <a:spcPct val="110000"/>
              </a:lnSpc>
              <a:buFont typeface="Arial" panose="020B0604020202020204" pitchFamily="34" charset="0"/>
              <a:buChar char="•"/>
            </a:pPr>
            <a:r>
              <a:rPr lang="en-US" altLang="zh-CN" sz="2800" dirty="0"/>
              <a:t>N=1,999,998</a:t>
            </a:r>
            <a:r>
              <a:rPr lang="zh-CN" altLang="en-US" sz="2800" dirty="0"/>
              <a:t>，</a:t>
            </a:r>
            <a:r>
              <a:rPr lang="en-US" altLang="zh-CN" sz="2800" dirty="0"/>
              <a:t>m=199 </a:t>
            </a:r>
          </a:p>
          <a:p>
            <a:pPr marL="342900" indent="-342900">
              <a:lnSpc>
                <a:spcPct val="110000"/>
              </a:lnSpc>
              <a:buFont typeface="Arial" panose="020B0604020202020204" pitchFamily="34" charset="0"/>
              <a:buChar char="•"/>
            </a:pPr>
            <a:endParaRPr lang="en-US" altLang="zh-CN" sz="2800" dirty="0"/>
          </a:p>
          <a:p>
            <a:pPr>
              <a:lnSpc>
                <a:spcPct val="110000"/>
              </a:lnSpc>
            </a:pPr>
            <a:r>
              <a:rPr lang="zh-CN" altLang="en-US" sz="2800" dirty="0"/>
              <a:t>    </a:t>
            </a:r>
            <a:endParaRPr lang="en-US" altLang="zh-CN" sz="2800" dirty="0"/>
          </a:p>
          <a:p>
            <a:pPr>
              <a:lnSpc>
                <a:spcPct val="110000"/>
              </a:lnSpc>
            </a:pPr>
            <a:r>
              <a:rPr lang="zh-CN" altLang="en-US" sz="2800" dirty="0"/>
              <a:t>    </a:t>
            </a:r>
            <a:r>
              <a:rPr lang="en-US" altLang="zh-CN" sz="2400" dirty="0"/>
              <a:t>-</a:t>
            </a:r>
            <a:r>
              <a:rPr lang="zh-CN" altLang="en-US" sz="2400" dirty="0"/>
              <a:t> </a:t>
            </a:r>
            <a:r>
              <a:rPr lang="en-US" altLang="zh-CN" sz="2400" dirty="0"/>
              <a:t>k</a:t>
            </a:r>
            <a:r>
              <a:rPr lang="zh-CN" altLang="en-US" sz="2400" dirty="0"/>
              <a:t> </a:t>
            </a:r>
            <a:r>
              <a:rPr lang="en-US" altLang="zh-CN" sz="2400" dirty="0"/>
              <a:t>=</a:t>
            </a:r>
            <a:r>
              <a:rPr lang="zh-CN" altLang="en-US" sz="2400" dirty="0"/>
              <a:t> </a:t>
            </a:r>
            <a:r>
              <a:rPr lang="en-US" altLang="zh-CN" sz="2400" dirty="0"/>
              <a:t>4</a:t>
            </a:r>
          </a:p>
          <a:p>
            <a:pPr>
              <a:lnSpc>
                <a:spcPct val="110000"/>
              </a:lnSpc>
            </a:pPr>
            <a:r>
              <a:rPr lang="zh-CN" altLang="en-US" sz="2400" dirty="0"/>
              <a:t>    </a:t>
            </a:r>
            <a:r>
              <a:rPr lang="en-US" altLang="zh-CN" sz="2400" dirty="0"/>
              <a:t>-</a:t>
            </a:r>
            <a:r>
              <a:rPr lang="zh-CN" altLang="en-US" sz="2400" dirty="0"/>
              <a:t> 一次检索最多</a:t>
            </a:r>
            <a:r>
              <a:rPr lang="en-US" altLang="zh-CN" sz="2400" dirty="0"/>
              <a:t>4</a:t>
            </a:r>
            <a:r>
              <a:rPr lang="zh-CN" altLang="en-US" sz="2400" dirty="0"/>
              <a:t>层</a:t>
            </a:r>
            <a:endParaRPr lang="en-US" altLang="zh-CN" sz="2400" dirty="0"/>
          </a:p>
        </p:txBody>
      </p:sp>
      <p:pic>
        <p:nvPicPr>
          <p:cNvPr id="28" name="Picture 27">
            <a:extLst>
              <a:ext uri="{FF2B5EF4-FFF2-40B4-BE49-F238E27FC236}">
                <a16:creationId xmlns:a16="http://schemas.microsoft.com/office/drawing/2014/main" id="{9138DF35-BBF7-C847-8CC2-895C1CB339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495" y="1836084"/>
            <a:ext cx="3964300" cy="1154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3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辅码</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Rectangle 3">
            <a:extLst>
              <a:ext uri="{FF2B5EF4-FFF2-40B4-BE49-F238E27FC236}">
                <a16:creationId xmlns:a16="http://schemas.microsoft.com/office/drawing/2014/main" id="{1D787364-6AD7-3D43-BBB2-B17A5FB7B9E6}"/>
              </a:ext>
            </a:extLst>
          </p:cNvPr>
          <p:cNvSpPr txBox="1">
            <a:spLocks noChangeArrowheads="1"/>
          </p:cNvSpPr>
          <p:nvPr/>
        </p:nvSpPr>
        <p:spPr>
          <a:xfrm>
            <a:off x="1701332" y="1550146"/>
            <a:ext cx="9652468"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SzPct val="50000"/>
              <a:buFont typeface="Wingdings" pitchFamily="2" charset="2"/>
              <a:buChar char="l"/>
              <a:defRPr/>
            </a:pPr>
            <a:r>
              <a:rPr lang="zh-CN" altLang="en-US" sz="3000" b="1" dirty="0">
                <a:solidFill>
                  <a:srgbClr val="FF0000"/>
                </a:solidFill>
                <a:latin typeface="+mj-ea"/>
                <a:ea typeface="+mj-ea"/>
              </a:rPr>
              <a:t>辅码</a:t>
            </a:r>
            <a:r>
              <a:rPr lang="en-US" altLang="zh-CN" sz="3000" b="1" dirty="0">
                <a:solidFill>
                  <a:srgbClr val="FF0000"/>
                </a:solidFill>
                <a:latin typeface="+mj-ea"/>
                <a:ea typeface="+mj-ea"/>
              </a:rPr>
              <a:t>( secondary key )</a:t>
            </a:r>
            <a:r>
              <a:rPr lang="zh-CN" altLang="en-US" sz="3000" b="1" dirty="0">
                <a:latin typeface="+mj-ea"/>
                <a:ea typeface="+mj-ea"/>
              </a:rPr>
              <a:t>是数据库中可以出现重复值的码</a:t>
            </a:r>
          </a:p>
          <a:p>
            <a:pPr marL="571500" indent="-571500">
              <a:buSzPct val="50000"/>
              <a:buFont typeface="Wingdings" pitchFamily="2" charset="2"/>
              <a:buChar char="l"/>
              <a:defRPr/>
            </a:pPr>
            <a:endParaRPr lang="en-US" altLang="zh-CN" sz="2400" b="1" dirty="0"/>
          </a:p>
          <a:p>
            <a:pPr marL="571500" indent="-571500">
              <a:buSzPct val="50000"/>
              <a:buFont typeface="Wingdings" pitchFamily="2" charset="2"/>
              <a:buChar char="l"/>
              <a:defRPr/>
            </a:pPr>
            <a:r>
              <a:rPr lang="zh-CN" altLang="en-US" sz="3000" b="1" dirty="0">
                <a:latin typeface="+mj-ea"/>
                <a:ea typeface="+mj-ea"/>
              </a:rPr>
              <a:t>辅码索引把一个辅码值与具有这个辅码值的每一条记录的主码值关联起来</a:t>
            </a:r>
          </a:p>
          <a:p>
            <a:pPr marL="914400" lvl="1" indent="-457200" algn="l">
              <a:buSzPct val="50000"/>
              <a:buFont typeface="Wingdings" pitchFamily="2" charset="2"/>
              <a:buChar char="l"/>
              <a:defRPr/>
            </a:pPr>
            <a:endParaRPr lang="en-US" altLang="zh-CN" dirty="0">
              <a:latin typeface="微软雅黑" panose="020B0503020204020204" pitchFamily="34" charset="-122"/>
              <a:ea typeface="微软雅黑" panose="020B0503020204020204" pitchFamily="34" charset="-122"/>
            </a:endParaRPr>
          </a:p>
          <a:p>
            <a:pPr marL="914400" lvl="1" indent="-457200" algn="l">
              <a:buSzPct val="50000"/>
              <a:buFont typeface="Wingdings" pitchFamily="2" charset="2"/>
              <a:buChar char="l"/>
              <a:defRPr/>
            </a:pPr>
            <a:r>
              <a:rPr lang="zh-CN" altLang="en-US" sz="2400" dirty="0">
                <a:latin typeface="+mn-ea"/>
              </a:rPr>
              <a:t>大多数检索都是利用辅码索引来完成的</a:t>
            </a:r>
          </a:p>
        </p:txBody>
      </p:sp>
    </p:spTree>
    <p:extLst>
      <p:ext uri="{BB962C8B-B14F-4D97-AF65-F5344CB8AC3E}">
        <p14:creationId xmlns:p14="http://schemas.microsoft.com/office/powerpoint/2010/main" val="1740874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8EFA29E-D95A-4D83-B27D-594C3999BF4C}"/>
              </a:ext>
            </a:extLst>
          </p:cNvPr>
          <p:cNvPicPr/>
          <p:nvPr/>
        </p:nvPicPr>
        <p:blipFill>
          <a:blip r:embed="rId4"/>
          <a:stretch>
            <a:fillRect/>
          </a:stretch>
        </p:blipFill>
        <p:spPr>
          <a:xfrm>
            <a:off x="1871053" y="4870001"/>
            <a:ext cx="5581934" cy="1393173"/>
          </a:xfrm>
          <a:prstGeom prst="rect">
            <a:avLst/>
          </a:prstGeom>
        </p:spPr>
      </p:pic>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zh-CN" altLang="en-US" sz="2800" dirty="0"/>
              <a:t>结点分裂次数</a:t>
            </a:r>
          </a:p>
        </p:txBody>
      </p:sp>
      <p:pic>
        <p:nvPicPr>
          <p:cNvPr id="10" name="Picture 9">
            <a:extLst>
              <a:ext uri="{FF2B5EF4-FFF2-40B4-BE49-F238E27FC236}">
                <a16:creationId xmlns:a16="http://schemas.microsoft.com/office/drawing/2014/main" id="{223DE50A-004C-CD4C-BBA8-E2AD65B87F36}"/>
              </a:ext>
            </a:extLst>
          </p:cNvPr>
          <p:cNvPicPr>
            <a:picLocks noChangeAspect="1" noChangeArrowheads="1"/>
          </p:cNvPicPr>
          <p:nvPr/>
        </p:nvPicPr>
        <p:blipFill>
          <a:blip r:embed="rId5"/>
          <a:srcRect/>
          <a:stretch>
            <a:fillRect/>
          </a:stretch>
        </p:blipFill>
        <p:spPr bwMode="auto">
          <a:xfrm>
            <a:off x="9652158" y="1301771"/>
            <a:ext cx="2211387" cy="47212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Rectangle 3">
                <a:extLst>
                  <a:ext uri="{FF2B5EF4-FFF2-40B4-BE49-F238E27FC236}">
                    <a16:creationId xmlns:a16="http://schemas.microsoft.com/office/drawing/2014/main" id="{F8BA3D55-BB84-194D-A555-76CC0092A8B9}"/>
                  </a:ext>
                </a:extLst>
              </p:cNvPr>
              <p:cNvSpPr txBox="1">
                <a:spLocks noChangeArrowheads="1"/>
              </p:cNvSpPr>
              <p:nvPr/>
            </p:nvSpPr>
            <p:spPr bwMode="auto">
              <a:xfrm>
                <a:off x="547619" y="1686080"/>
                <a:ext cx="8610029" cy="28012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marR="0" lvl="0" indent="-457200" algn="l" defTabSz="914400" rtl="0" eaLnBrk="0" fontAlgn="base" latinLnBrk="0" hangingPunct="0">
                  <a:spcBef>
                    <a:spcPts val="600"/>
                  </a:spcBef>
                  <a:spcAft>
                    <a:spcPct val="0"/>
                  </a:spcAft>
                  <a:buClrTx/>
                  <a:buSzTx/>
                  <a:buFont typeface="Arial" panose="020B0604020202020204" pitchFamily="34" charset="0"/>
                  <a:buChar char="•"/>
                  <a:tabLst/>
                  <a:defRPr/>
                </a:pP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设关键码数为 </a:t>
                </a:r>
                <a:r>
                  <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N (</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空指针 </a:t>
                </a:r>
                <a:r>
                  <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N+1 )</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，内部结点数为 </a:t>
                </a:r>
                <a:r>
                  <a:rPr lang="en-US" altLang="zh-CN" sz="2800" kern="0" dirty="0">
                    <a:latin typeface="Lucida Fax" pitchFamily="18" charset="0"/>
                    <a:ea typeface="微软雅黑" pitchFamily="34" charset="-122"/>
                  </a:rPr>
                  <a:t>k</a:t>
                </a:r>
                <a:endPar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endParaRPr>
              </a:p>
              <a:p>
                <a:pPr eaLnBrk="0" fontAlgn="base" hangingPunct="0">
                  <a:spcBef>
                    <a:spcPts val="600"/>
                  </a:spcBef>
                  <a:spcAft>
                    <a:spcPct val="0"/>
                  </a:spcAft>
                  <a:defRPr/>
                </a:pPr>
                <a:r>
                  <a:rPr lang="zh-CN" altLang="en-US" sz="2800" kern="0" dirty="0">
                    <a:latin typeface="Lucida Fax" pitchFamily="18" charset="0"/>
                    <a:ea typeface="微软雅黑" pitchFamily="34" charset="-122"/>
                  </a:rPr>
                  <a:t>   </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即 </a:t>
                </a:r>
                <a:r>
                  <a:rPr lang="en-US" altLang="zh-CN" sz="2800" i="1" dirty="0">
                    <a:latin typeface="Times New Roman" panose="02020603050405020304" pitchFamily="18" charset="0"/>
                    <a:cs typeface="Times New Roman" panose="02020603050405020304" pitchFamily="18" charset="0"/>
                  </a:rPr>
                  <a:t>N</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800" dirty="0">
                    <a:latin typeface="宋体" panose="02010600030101010101" pitchFamily="2" charset="-122"/>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-1)(k-1) </a:t>
                </a:r>
              </a:p>
              <a:p>
                <a:pPr marL="457200" marR="0" lvl="0" indent="-457200" algn="l" defTabSz="914400" rtl="0" eaLnBrk="0" fontAlgn="base" latinLnBrk="0" hangingPunct="0">
                  <a:spcBef>
                    <a:spcPts val="600"/>
                  </a:spcBef>
                  <a:spcAft>
                    <a:spcPct val="0"/>
                  </a:spcAft>
                  <a:buClrTx/>
                  <a:buSzTx/>
                  <a:buFont typeface="Arial" panose="020B0604020202020204" pitchFamily="34" charset="0"/>
                  <a:buChar char="•"/>
                  <a:tabLst/>
                  <a:defRPr/>
                </a:pP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最差情况下每插入一个结点都经过分裂</a:t>
                </a:r>
                <a:r>
                  <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除第一个</a:t>
                </a:r>
                <a:r>
                  <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，即 </a:t>
                </a:r>
                <a:r>
                  <a:rPr lang="en-US" altLang="zh-CN" sz="2800" kern="0" dirty="0">
                    <a:latin typeface="Lucida Fax" pitchFamily="18" charset="0"/>
                    <a:ea typeface="微软雅黑" pitchFamily="34" charset="-122"/>
                  </a:rPr>
                  <a:t>k</a:t>
                </a:r>
                <a:r>
                  <a:rPr kumimoji="0" lang="en-US" altLang="zh-CN"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-1</a:t>
                </a:r>
                <a:r>
                  <a:rPr kumimoji="0" lang="zh-CN" altLang="en-US" sz="2800" b="0" i="0" u="none" strike="noStrike" kern="0" cap="none" spc="0" normalizeH="0" baseline="0" noProof="0" dirty="0">
                    <a:ln>
                      <a:noFill/>
                    </a:ln>
                    <a:solidFill>
                      <a:schemeClr val="tx1"/>
                    </a:solidFill>
                    <a:effectLst/>
                    <a:uLnTx/>
                    <a:uFillTx/>
                    <a:latin typeface="Lucida Fax" pitchFamily="18" charset="0"/>
                    <a:ea typeface="微软雅黑" pitchFamily="34" charset="-122"/>
                  </a:rPr>
                  <a:t>个结点都是分裂而来的，则每插入一个关键码平均分裂结点个数为</a:t>
                </a:r>
              </a:p>
            </p:txBody>
          </p:sp>
        </mc:Choice>
        <mc:Fallback>
          <p:sp>
            <p:nvSpPr>
              <p:cNvPr id="11" name="Rectangle 3">
                <a:extLst>
                  <a:ext uri="{FF2B5EF4-FFF2-40B4-BE49-F238E27FC236}">
                    <a16:creationId xmlns:a16="http://schemas.microsoft.com/office/drawing/2014/main" id="{F8BA3D55-BB84-194D-A555-76CC0092A8B9}"/>
                  </a:ext>
                </a:extLst>
              </p:cNvPr>
              <p:cNvSpPr txBox="1">
                <a:spLocks noRot="1" noChangeAspect="1" noMove="1" noResize="1" noEditPoints="1" noAdjustHandles="1" noChangeArrowheads="1" noChangeShapeType="1" noTextEdit="1"/>
              </p:cNvSpPr>
              <p:nvPr/>
            </p:nvSpPr>
            <p:spPr bwMode="auto">
              <a:xfrm>
                <a:off x="547619" y="1686080"/>
                <a:ext cx="8610029" cy="2801264"/>
              </a:xfrm>
              <a:prstGeom prst="rect">
                <a:avLst/>
              </a:prstGeom>
              <a:blipFill>
                <a:blip r:embed="rId6"/>
                <a:stretch>
                  <a:fillRect l="-1275" t="-26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EB3A5753-3216-419F-8F52-A96AC1803E4C}"/>
              </a:ext>
            </a:extLst>
          </p:cNvPr>
          <p:cNvGraphicFramePr>
            <a:graphicFrameLocks noChangeAspect="1"/>
          </p:cNvGraphicFramePr>
          <p:nvPr>
            <p:extLst>
              <p:ext uri="{D42A27DB-BD31-4B8C-83A1-F6EECF244321}">
                <p14:modId xmlns:p14="http://schemas.microsoft.com/office/powerpoint/2010/main" val="3330024256"/>
              </p:ext>
            </p:extLst>
          </p:nvPr>
        </p:nvGraphicFramePr>
        <p:xfrm>
          <a:off x="2865276" y="2235158"/>
          <a:ext cx="905142" cy="493781"/>
        </p:xfrm>
        <a:graphic>
          <a:graphicData uri="http://schemas.openxmlformats.org/presentationml/2006/ole">
            <mc:AlternateContent xmlns:mc="http://schemas.openxmlformats.org/markup-compatibility/2006">
              <mc:Choice xmlns:v="urn:schemas-microsoft-com:vml" Requires="v">
                <p:oleObj spid="_x0000_s7174" r:id="rId7" imgW="393359" imgH="215713" progId="Equation.3">
                  <p:embed/>
                </p:oleObj>
              </mc:Choice>
              <mc:Fallback>
                <p:oleObj r:id="rId7" imgW="393359" imgH="215713"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5276" y="2235158"/>
                        <a:ext cx="905142" cy="493781"/>
                      </a:xfrm>
                      <a:prstGeom prst="rect">
                        <a:avLst/>
                      </a:prstGeom>
                      <a:noFill/>
                    </p:spPr>
                  </p:pic>
                </p:oleObj>
              </mc:Fallback>
            </mc:AlternateContent>
          </a:graphicData>
        </a:graphic>
      </p:graphicFrame>
      <p:sp>
        <p:nvSpPr>
          <p:cNvPr id="7" name="Rectangle 5">
            <a:extLst>
              <a:ext uri="{FF2B5EF4-FFF2-40B4-BE49-F238E27FC236}">
                <a16:creationId xmlns:a16="http://schemas.microsoft.com/office/drawing/2014/main" id="{D714799B-E9AD-42B0-A78B-50468768E16A}"/>
              </a:ext>
            </a:extLst>
          </p:cNvPr>
          <p:cNvSpPr>
            <a:spLocks noChangeArrowheads="1"/>
          </p:cNvSpPr>
          <p:nvPr/>
        </p:nvSpPr>
        <p:spPr bwMode="auto">
          <a:xfrm>
            <a:off x="4585648" y="41485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7A3581CC-12B0-43B7-836C-C96CE89A2628}"/>
              </a:ext>
            </a:extLst>
          </p:cNvPr>
          <p:cNvGraphicFramePr>
            <a:graphicFrameLocks noChangeAspect="1"/>
          </p:cNvGraphicFramePr>
          <p:nvPr>
            <p:extLst>
              <p:ext uri="{D42A27DB-BD31-4B8C-83A1-F6EECF244321}">
                <p14:modId xmlns:p14="http://schemas.microsoft.com/office/powerpoint/2010/main" val="3950033556"/>
              </p:ext>
            </p:extLst>
          </p:nvPr>
        </p:nvGraphicFramePr>
        <p:xfrm>
          <a:off x="4654256" y="3990697"/>
          <a:ext cx="1588655" cy="1098821"/>
        </p:xfrm>
        <a:graphic>
          <a:graphicData uri="http://schemas.openxmlformats.org/presentationml/2006/ole">
            <mc:AlternateContent xmlns:mc="http://schemas.openxmlformats.org/markup-compatibility/2006">
              <mc:Choice xmlns:v="urn:schemas-microsoft-com:vml" Requires="v">
                <p:oleObj spid="_x0000_s7175" r:id="rId9" imgW="571252" imgH="393529" progId="Equation.3">
                  <p:embed/>
                </p:oleObj>
              </mc:Choice>
              <mc:Fallback>
                <p:oleObj r:id="rId9" imgW="571252" imgH="393529"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256" y="3990697"/>
                        <a:ext cx="1588655" cy="1098821"/>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B84D705F-C895-4036-84E3-E8ECD4BE8067}"/>
                  </a:ext>
                </a:extLst>
              </p:cNvPr>
              <p:cNvSpPr/>
              <p:nvPr/>
            </p:nvSpPr>
            <p:spPr>
              <a:xfrm>
                <a:off x="3495326" y="4346781"/>
                <a:ext cx="1681110"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k-1 </a:t>
                </a:r>
                <a14:m>
                  <m:oMath xmlns:m="http://schemas.openxmlformats.org/officeDocument/2006/math">
                    <m: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sz="2800" dirty="0"/>
              </a:p>
            </p:txBody>
          </p:sp>
        </mc:Choice>
        <mc:Fallback>
          <p:sp>
            <p:nvSpPr>
              <p:cNvPr id="9" name="矩形 8">
                <a:extLst>
                  <a:ext uri="{FF2B5EF4-FFF2-40B4-BE49-F238E27FC236}">
                    <a16:creationId xmlns:a16="http://schemas.microsoft.com/office/drawing/2014/main" id="{B84D705F-C895-4036-84E3-E8ECD4BE8067}"/>
                  </a:ext>
                </a:extLst>
              </p:cNvPr>
              <p:cNvSpPr>
                <a:spLocks noRot="1" noChangeAspect="1" noMove="1" noResize="1" noEditPoints="1" noAdjustHandles="1" noChangeArrowheads="1" noChangeShapeType="1" noTextEdit="1"/>
              </p:cNvSpPr>
              <p:nvPr/>
            </p:nvSpPr>
            <p:spPr>
              <a:xfrm>
                <a:off x="3495326" y="4346781"/>
                <a:ext cx="1681110" cy="523220"/>
              </a:xfrm>
              <a:prstGeom prst="rect">
                <a:avLst/>
              </a:prstGeom>
              <a:blipFill>
                <a:blip r:embed="rId11"/>
                <a:stretch>
                  <a:fillRect l="-7246" t="-12791" b="-30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2997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B/B</a:t>
            </a:r>
            <a:r>
              <a:rPr lang="en-US" altLang="zh-CN" sz="2800" baseline="30000" dirty="0"/>
              <a:t>+</a:t>
            </a:r>
            <a:r>
              <a:rPr lang="en-US" altLang="zh-CN" sz="2800" dirty="0"/>
              <a:t> </a:t>
            </a:r>
            <a:r>
              <a:rPr lang="zh-CN" altLang="en-US" sz="2800" dirty="0"/>
              <a:t>树的存储效率</a:t>
            </a:r>
          </a:p>
        </p:txBody>
      </p:sp>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2" name="Rectangle 3">
            <a:extLst>
              <a:ext uri="{FF2B5EF4-FFF2-40B4-BE49-F238E27FC236}">
                <a16:creationId xmlns:a16="http://schemas.microsoft.com/office/drawing/2014/main" id="{3D3D4517-095B-2F42-9962-0A4E90656519}"/>
              </a:ext>
            </a:extLst>
          </p:cNvPr>
          <p:cNvSpPr txBox="1">
            <a:spLocks noChangeArrowheads="1"/>
          </p:cNvSpPr>
          <p:nvPr/>
        </p:nvSpPr>
        <p:spPr>
          <a:xfrm>
            <a:off x="838200" y="1461502"/>
            <a:ext cx="8766761" cy="30950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defRPr/>
            </a:pPr>
            <a:r>
              <a:rPr lang="zh-CN" altLang="en-US" sz="2400" dirty="0"/>
              <a:t>假设一个主文件有 </a:t>
            </a:r>
            <a:r>
              <a:rPr lang="en-US" altLang="zh-CN" sz="2400" dirty="0"/>
              <a:t>N </a:t>
            </a:r>
            <a:r>
              <a:rPr lang="zh-CN" altLang="en-US" sz="2400" dirty="0"/>
              <a:t>个记录，假设一个页块可以存 </a:t>
            </a:r>
            <a:r>
              <a:rPr lang="en-US" altLang="zh-CN" sz="2400" dirty="0"/>
              <a:t>m </a:t>
            </a:r>
            <a:r>
              <a:rPr lang="zh-CN" altLang="en-US" sz="2400" dirty="0"/>
              <a:t>个</a:t>
            </a:r>
            <a:r>
              <a:rPr lang="en-US" altLang="zh-CN" sz="2400" dirty="0"/>
              <a:t>(</a:t>
            </a:r>
            <a:r>
              <a:rPr lang="zh-CN" altLang="en-US" sz="2400" dirty="0"/>
              <a:t>关键码，子结点页块地址</a:t>
            </a:r>
            <a:r>
              <a:rPr lang="en-US" altLang="zh-CN" sz="2400" dirty="0"/>
              <a:t>)</a:t>
            </a:r>
            <a:r>
              <a:rPr lang="zh-CN" altLang="en-US" sz="2400" dirty="0"/>
              <a:t>二元对</a:t>
            </a:r>
            <a:endParaRPr lang="en-US" altLang="zh-CN" sz="2400" dirty="0"/>
          </a:p>
          <a:p>
            <a:pPr marL="342900" indent="-342900">
              <a:buFont typeface="Arial" panose="020B0604020202020204" pitchFamily="34" charset="0"/>
              <a:buChar char="•"/>
              <a:defRPr/>
            </a:pPr>
            <a:r>
              <a:rPr lang="zh-CN" altLang="en-US" sz="2400" dirty="0"/>
              <a:t>假设 </a:t>
            </a:r>
            <a:r>
              <a:rPr lang="en-US" altLang="zh-CN" sz="2400" dirty="0"/>
              <a:t>B+ </a:t>
            </a:r>
            <a:r>
              <a:rPr lang="zh-CN" altLang="en-US" sz="2400" dirty="0"/>
              <a:t>树平均每个结点有 </a:t>
            </a:r>
            <a:r>
              <a:rPr lang="en-US" altLang="zh-CN" sz="2400" dirty="0"/>
              <a:t>0.75m </a:t>
            </a:r>
            <a:r>
              <a:rPr lang="zh-CN" altLang="en-US" sz="2400" dirty="0"/>
              <a:t>个子结点</a:t>
            </a:r>
          </a:p>
          <a:p>
            <a:pPr lvl="1" algn="l">
              <a:defRPr/>
            </a:pPr>
            <a:r>
              <a:rPr lang="zh-CN" altLang="en-US" dirty="0"/>
              <a:t> </a:t>
            </a:r>
            <a:r>
              <a:rPr lang="en-US" altLang="zh-CN" dirty="0"/>
              <a:t>-</a:t>
            </a:r>
            <a:r>
              <a:rPr lang="zh-CN" altLang="en-US" dirty="0"/>
              <a:t> 充盈度为 </a:t>
            </a:r>
            <a:r>
              <a:rPr lang="en-US" altLang="zh-CN" dirty="0"/>
              <a:t>(1+0.5)/2 = 75</a:t>
            </a:r>
            <a:r>
              <a:rPr lang="zh-CN" altLang="en-US" dirty="0"/>
              <a:t>％</a:t>
            </a:r>
            <a:endParaRPr lang="en-US" altLang="zh-CN" sz="2400" dirty="0"/>
          </a:p>
          <a:p>
            <a:pPr marL="342900" indent="-342900">
              <a:buFont typeface="Arial" panose="020B0604020202020204" pitchFamily="34" charset="0"/>
              <a:buChar char="•"/>
              <a:defRPr/>
            </a:pPr>
            <a:r>
              <a:rPr lang="zh-CN" altLang="en-US" sz="2400" dirty="0"/>
              <a:t>因此 </a:t>
            </a:r>
            <a:r>
              <a:rPr lang="en-US" altLang="zh-CN" sz="2400" dirty="0"/>
              <a:t>B+ </a:t>
            </a:r>
            <a:r>
              <a:rPr lang="zh-CN" altLang="en-US" sz="2400" dirty="0"/>
              <a:t>树的高度为</a:t>
            </a:r>
          </a:p>
        </p:txBody>
      </p:sp>
      <p:pic>
        <p:nvPicPr>
          <p:cNvPr id="53" name="Picture 52">
            <a:extLst>
              <a:ext uri="{FF2B5EF4-FFF2-40B4-BE49-F238E27FC236}">
                <a16:creationId xmlns:a16="http://schemas.microsoft.com/office/drawing/2014/main" id="{19E7CEDB-4201-D942-8625-02A9350BC35C}"/>
              </a:ext>
            </a:extLst>
          </p:cNvPr>
          <p:cNvPicPr>
            <a:picLocks noChangeAspect="1" noChangeArrowheads="1"/>
          </p:cNvPicPr>
          <p:nvPr/>
        </p:nvPicPr>
        <p:blipFill>
          <a:blip r:embed="rId2"/>
          <a:srcRect/>
          <a:stretch>
            <a:fillRect/>
          </a:stretch>
        </p:blipFill>
        <p:spPr bwMode="auto">
          <a:xfrm>
            <a:off x="4294339" y="3059762"/>
            <a:ext cx="1558297" cy="377970"/>
          </a:xfrm>
          <a:prstGeom prst="rect">
            <a:avLst/>
          </a:prstGeom>
          <a:noFill/>
          <a:ln>
            <a:noFill/>
          </a:ln>
        </p:spPr>
      </p:pic>
      <p:grpSp>
        <p:nvGrpSpPr>
          <p:cNvPr id="113" name="组合 1">
            <a:extLst>
              <a:ext uri="{FF2B5EF4-FFF2-40B4-BE49-F238E27FC236}">
                <a16:creationId xmlns:a16="http://schemas.microsoft.com/office/drawing/2014/main" id="{7CF3A46F-7CF3-F34D-8D51-54B89BE5503B}"/>
              </a:ext>
            </a:extLst>
          </p:cNvPr>
          <p:cNvGrpSpPr/>
          <p:nvPr/>
        </p:nvGrpSpPr>
        <p:grpSpPr>
          <a:xfrm>
            <a:off x="1026905" y="3781999"/>
            <a:ext cx="10326895" cy="2304256"/>
            <a:chOff x="395933" y="4243262"/>
            <a:chExt cx="10326895" cy="1850630"/>
          </a:xfrm>
        </p:grpSpPr>
        <p:sp>
          <p:nvSpPr>
            <p:cNvPr id="114" name="矩形 166">
              <a:extLst>
                <a:ext uri="{FF2B5EF4-FFF2-40B4-BE49-F238E27FC236}">
                  <a16:creationId xmlns:a16="http://schemas.microsoft.com/office/drawing/2014/main" id="{615DECE2-7070-1A44-81CC-376939207DA9}"/>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15" name="矩形 167">
              <a:extLst>
                <a:ext uri="{FF2B5EF4-FFF2-40B4-BE49-F238E27FC236}">
                  <a16:creationId xmlns:a16="http://schemas.microsoft.com/office/drawing/2014/main" id="{B4356025-D189-E541-BB94-DCC6F1926B3F}"/>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16" name="矩形 168">
              <a:extLst>
                <a:ext uri="{FF2B5EF4-FFF2-40B4-BE49-F238E27FC236}">
                  <a16:creationId xmlns:a16="http://schemas.microsoft.com/office/drawing/2014/main" id="{4FB77B1E-ECEE-044E-B927-5DD42F908CA0}"/>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17" name="矩形 169">
              <a:extLst>
                <a:ext uri="{FF2B5EF4-FFF2-40B4-BE49-F238E27FC236}">
                  <a16:creationId xmlns:a16="http://schemas.microsoft.com/office/drawing/2014/main" id="{DA853D0D-D0FA-4346-8E9F-AF6EAEE16034}"/>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18" name="矩形 170">
              <a:extLst>
                <a:ext uri="{FF2B5EF4-FFF2-40B4-BE49-F238E27FC236}">
                  <a16:creationId xmlns:a16="http://schemas.microsoft.com/office/drawing/2014/main" id="{966184AF-92EB-264C-8884-BEE5195E2DB2}"/>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19" name="矩形 171">
              <a:extLst>
                <a:ext uri="{FF2B5EF4-FFF2-40B4-BE49-F238E27FC236}">
                  <a16:creationId xmlns:a16="http://schemas.microsoft.com/office/drawing/2014/main" id="{E0F97CF2-4CCB-0142-A911-9FF991ACFBCE}"/>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0" name="矩形 172">
              <a:extLst>
                <a:ext uri="{FF2B5EF4-FFF2-40B4-BE49-F238E27FC236}">
                  <a16:creationId xmlns:a16="http://schemas.microsoft.com/office/drawing/2014/main" id="{8FF8A089-878E-FC47-AC10-495990566879}"/>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1" name="矩形 173">
              <a:extLst>
                <a:ext uri="{FF2B5EF4-FFF2-40B4-BE49-F238E27FC236}">
                  <a16:creationId xmlns:a16="http://schemas.microsoft.com/office/drawing/2014/main" id="{D4345B95-4BE0-6C46-9C0D-CA67FACE41B3}"/>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2" name="矩形 174">
              <a:extLst>
                <a:ext uri="{FF2B5EF4-FFF2-40B4-BE49-F238E27FC236}">
                  <a16:creationId xmlns:a16="http://schemas.microsoft.com/office/drawing/2014/main" id="{7E267750-646C-6C4F-8FED-5B718DF4C437}"/>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3" name="矩形 175">
              <a:extLst>
                <a:ext uri="{FF2B5EF4-FFF2-40B4-BE49-F238E27FC236}">
                  <a16:creationId xmlns:a16="http://schemas.microsoft.com/office/drawing/2014/main" id="{6198FBB1-B494-B84B-A75F-36C033F4F0BC}"/>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4" name="矩形 176">
              <a:extLst>
                <a:ext uri="{FF2B5EF4-FFF2-40B4-BE49-F238E27FC236}">
                  <a16:creationId xmlns:a16="http://schemas.microsoft.com/office/drawing/2014/main" id="{DB69639F-0A12-8043-A9C8-3A764895A905}"/>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5" name="矩形 177">
              <a:extLst>
                <a:ext uri="{FF2B5EF4-FFF2-40B4-BE49-F238E27FC236}">
                  <a16:creationId xmlns:a16="http://schemas.microsoft.com/office/drawing/2014/main" id="{CE2D873A-33C2-F14E-9B81-9FF96221403D}"/>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26" name="文本框 178">
              <a:extLst>
                <a:ext uri="{FF2B5EF4-FFF2-40B4-BE49-F238E27FC236}">
                  <a16:creationId xmlns:a16="http://schemas.microsoft.com/office/drawing/2014/main" id="{316358AE-F436-2B49-A7B2-BEA8D6A75924}"/>
                </a:ext>
              </a:extLst>
            </p:cNvPr>
            <p:cNvSpPr txBox="1"/>
            <p:nvPr/>
          </p:nvSpPr>
          <p:spPr bwMode="auto">
            <a:xfrm>
              <a:off x="4685437" y="4268660"/>
              <a:ext cx="1222035"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127" name="文本框 179">
              <a:extLst>
                <a:ext uri="{FF2B5EF4-FFF2-40B4-BE49-F238E27FC236}">
                  <a16:creationId xmlns:a16="http://schemas.microsoft.com/office/drawing/2014/main" id="{54956303-EC9F-474D-ADF1-E8188534D556}"/>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28" name="文本框 180">
              <a:extLst>
                <a:ext uri="{FF2B5EF4-FFF2-40B4-BE49-F238E27FC236}">
                  <a16:creationId xmlns:a16="http://schemas.microsoft.com/office/drawing/2014/main" id="{FC492940-B2F4-7041-A697-20008B87E5EB}"/>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129" name="矩形 181">
              <a:extLst>
                <a:ext uri="{FF2B5EF4-FFF2-40B4-BE49-F238E27FC236}">
                  <a16:creationId xmlns:a16="http://schemas.microsoft.com/office/drawing/2014/main" id="{6C004960-AD3E-7949-AD53-5B587A55959D}"/>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130" name="文本框 182">
              <a:extLst>
                <a:ext uri="{FF2B5EF4-FFF2-40B4-BE49-F238E27FC236}">
                  <a16:creationId xmlns:a16="http://schemas.microsoft.com/office/drawing/2014/main" id="{4EE9B59A-5EF1-6143-9BBA-E18BBE80E633}"/>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131" name="文本框 183">
              <a:extLst>
                <a:ext uri="{FF2B5EF4-FFF2-40B4-BE49-F238E27FC236}">
                  <a16:creationId xmlns:a16="http://schemas.microsoft.com/office/drawing/2014/main" id="{45676F31-8A92-7645-BD08-C6D37751DF1F}"/>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132" name="文本框 184">
              <a:extLst>
                <a:ext uri="{FF2B5EF4-FFF2-40B4-BE49-F238E27FC236}">
                  <a16:creationId xmlns:a16="http://schemas.microsoft.com/office/drawing/2014/main" id="{81C1C0CD-A7AE-8247-B2B5-5FD0DE0AD339}"/>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133" name="文本框 185">
              <a:extLst>
                <a:ext uri="{FF2B5EF4-FFF2-40B4-BE49-F238E27FC236}">
                  <a16:creationId xmlns:a16="http://schemas.microsoft.com/office/drawing/2014/main" id="{AB7CFDCD-A100-DC46-BAA8-0179B337E039}"/>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134" name="文本框 186">
              <a:extLst>
                <a:ext uri="{FF2B5EF4-FFF2-40B4-BE49-F238E27FC236}">
                  <a16:creationId xmlns:a16="http://schemas.microsoft.com/office/drawing/2014/main" id="{B2F4A28F-EDC9-9C4E-8E57-187E088F6494}"/>
                </a:ext>
              </a:extLst>
            </p:cNvPr>
            <p:cNvSpPr txBox="1"/>
            <p:nvPr/>
          </p:nvSpPr>
          <p:spPr bwMode="auto">
            <a:xfrm>
              <a:off x="4440394"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135" name="文本框 187">
              <a:extLst>
                <a:ext uri="{FF2B5EF4-FFF2-40B4-BE49-F238E27FC236}">
                  <a16:creationId xmlns:a16="http://schemas.microsoft.com/office/drawing/2014/main" id="{6F7F02F5-94A9-5C4D-A462-5DE3400B4CE3}"/>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136" name="文本框 188">
              <a:extLst>
                <a:ext uri="{FF2B5EF4-FFF2-40B4-BE49-F238E27FC236}">
                  <a16:creationId xmlns:a16="http://schemas.microsoft.com/office/drawing/2014/main" id="{246689C4-0D4F-8240-9B72-31A83A96673A}"/>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137" name="文本框 189">
              <a:extLst>
                <a:ext uri="{FF2B5EF4-FFF2-40B4-BE49-F238E27FC236}">
                  <a16:creationId xmlns:a16="http://schemas.microsoft.com/office/drawing/2014/main" id="{C226B4B6-9AAA-1C44-A325-0945A5092A20}"/>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138" name="文本框 190">
              <a:extLst>
                <a:ext uri="{FF2B5EF4-FFF2-40B4-BE49-F238E27FC236}">
                  <a16:creationId xmlns:a16="http://schemas.microsoft.com/office/drawing/2014/main" id="{CE475E0B-5170-9D43-9CD5-1527CC3D03A9}"/>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139" name="直接连接符 191">
              <a:extLst>
                <a:ext uri="{FF2B5EF4-FFF2-40B4-BE49-F238E27FC236}">
                  <a16:creationId xmlns:a16="http://schemas.microsoft.com/office/drawing/2014/main" id="{C1DBF56E-915F-CD49-B562-C20B400D8CFF}"/>
                </a:ext>
              </a:extLst>
            </p:cNvPr>
            <p:cNvCxnSpPr>
              <a:endCxn id="129"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0" name="直接连接符 192">
              <a:extLst>
                <a:ext uri="{FF2B5EF4-FFF2-40B4-BE49-F238E27FC236}">
                  <a16:creationId xmlns:a16="http://schemas.microsoft.com/office/drawing/2014/main" id="{FF4BCF87-1C1F-4D49-B5C8-3EB62529CA00}"/>
                </a:ext>
              </a:extLst>
            </p:cNvPr>
            <p:cNvCxnSpPr>
              <a:stCxn id="125" idx="2"/>
              <a:endCxn id="123" idx="0"/>
            </p:cNvCxnSpPr>
            <p:nvPr/>
          </p:nvCxnSpPr>
          <p:spPr bwMode="auto">
            <a:xfrm>
              <a:off x="5265710" y="4561761"/>
              <a:ext cx="733479" cy="4107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1" name="直接连接符 193">
              <a:extLst>
                <a:ext uri="{FF2B5EF4-FFF2-40B4-BE49-F238E27FC236}">
                  <a16:creationId xmlns:a16="http://schemas.microsoft.com/office/drawing/2014/main" id="{2DA56567-7092-AE4D-B750-4D5935671F41}"/>
                </a:ext>
              </a:extLst>
            </p:cNvPr>
            <p:cNvCxnSpPr>
              <a:endCxn id="124" idx="0"/>
            </p:cNvCxnSpPr>
            <p:nvPr/>
          </p:nvCxnSpPr>
          <p:spPr bwMode="auto">
            <a:xfrm>
              <a:off x="5652517" y="4561761"/>
              <a:ext cx="3576005" cy="48629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2" name="直接连接符 194">
              <a:extLst>
                <a:ext uri="{FF2B5EF4-FFF2-40B4-BE49-F238E27FC236}">
                  <a16:creationId xmlns:a16="http://schemas.microsoft.com/office/drawing/2014/main" id="{D9CD39D0-6272-4E49-8A3A-7F9039B64FCB}"/>
                </a:ext>
              </a:extLst>
            </p:cNvPr>
            <p:cNvCxnSpPr>
              <a:endCxn id="121"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3" name="直接连接符 195">
              <a:extLst>
                <a:ext uri="{FF2B5EF4-FFF2-40B4-BE49-F238E27FC236}">
                  <a16:creationId xmlns:a16="http://schemas.microsoft.com/office/drawing/2014/main" id="{5AA93FF1-0380-D640-AC45-9BC2686B44A8}"/>
                </a:ext>
              </a:extLst>
            </p:cNvPr>
            <p:cNvCxnSpPr>
              <a:stCxn id="122" idx="2"/>
              <a:endCxn id="120"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4" name="直接连接符 196">
              <a:extLst>
                <a:ext uri="{FF2B5EF4-FFF2-40B4-BE49-F238E27FC236}">
                  <a16:creationId xmlns:a16="http://schemas.microsoft.com/office/drawing/2014/main" id="{32AAB4AA-DD50-D349-824E-CE6BCB04DBB2}"/>
                </a:ext>
              </a:extLst>
            </p:cNvPr>
            <p:cNvCxnSpPr>
              <a:endCxn id="119"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5" name="直接连接符 197">
              <a:extLst>
                <a:ext uri="{FF2B5EF4-FFF2-40B4-BE49-F238E27FC236}">
                  <a16:creationId xmlns:a16="http://schemas.microsoft.com/office/drawing/2014/main" id="{90C58829-4887-444F-B46F-FB173F8FFDDC}"/>
                </a:ext>
              </a:extLst>
            </p:cNvPr>
            <p:cNvCxnSpPr>
              <a:endCxn id="118" idx="0"/>
            </p:cNvCxnSpPr>
            <p:nvPr/>
          </p:nvCxnSpPr>
          <p:spPr bwMode="auto">
            <a:xfrm flipH="1">
              <a:off x="5010297" y="5280458"/>
              <a:ext cx="714228" cy="30553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6" name="直接连接符 198">
              <a:extLst>
                <a:ext uri="{FF2B5EF4-FFF2-40B4-BE49-F238E27FC236}">
                  <a16:creationId xmlns:a16="http://schemas.microsoft.com/office/drawing/2014/main" id="{A3F89C55-0054-2B4A-B5B2-26101C0565A7}"/>
                </a:ext>
              </a:extLst>
            </p:cNvPr>
            <p:cNvCxnSpPr>
              <a:stCxn id="123" idx="2"/>
              <a:endCxn id="117"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7" name="直接连接符 199">
              <a:extLst>
                <a:ext uri="{FF2B5EF4-FFF2-40B4-BE49-F238E27FC236}">
                  <a16:creationId xmlns:a16="http://schemas.microsoft.com/office/drawing/2014/main" id="{299256E6-B6AC-2B41-92E0-F7392A3E3E49}"/>
                </a:ext>
              </a:extLst>
            </p:cNvPr>
            <p:cNvCxnSpPr>
              <a:endCxn id="116" idx="0"/>
            </p:cNvCxnSpPr>
            <p:nvPr/>
          </p:nvCxnSpPr>
          <p:spPr bwMode="auto">
            <a:xfrm>
              <a:off x="6378900" y="5280458"/>
              <a:ext cx="1245382" cy="3110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8" name="直接连接符 200">
              <a:extLst>
                <a:ext uri="{FF2B5EF4-FFF2-40B4-BE49-F238E27FC236}">
                  <a16:creationId xmlns:a16="http://schemas.microsoft.com/office/drawing/2014/main" id="{1F13CD09-2414-864B-877C-395D4E2C21B1}"/>
                </a:ext>
              </a:extLst>
            </p:cNvPr>
            <p:cNvCxnSpPr>
              <a:endCxn id="115"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9" name="直接连接符 201">
              <a:extLst>
                <a:ext uri="{FF2B5EF4-FFF2-40B4-BE49-F238E27FC236}">
                  <a16:creationId xmlns:a16="http://schemas.microsoft.com/office/drawing/2014/main" id="{81854807-FED6-B241-8A75-60EA418FC125}"/>
                </a:ext>
              </a:extLst>
            </p:cNvPr>
            <p:cNvCxnSpPr>
              <a:stCxn id="124" idx="2"/>
              <a:endCxn id="114"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150" name="文本框 202">
              <a:extLst>
                <a:ext uri="{FF2B5EF4-FFF2-40B4-BE49-F238E27FC236}">
                  <a16:creationId xmlns:a16="http://schemas.microsoft.com/office/drawing/2014/main" id="{067D8D6E-FD2C-804F-B166-602D880233DE}"/>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151" name="文本框 203">
              <a:extLst>
                <a:ext uri="{FF2B5EF4-FFF2-40B4-BE49-F238E27FC236}">
                  <a16:creationId xmlns:a16="http://schemas.microsoft.com/office/drawing/2014/main" id="{5023BAFA-9B9D-A242-A399-5941492BDB7F}"/>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152" name="矩形 204">
              <a:extLst>
                <a:ext uri="{FF2B5EF4-FFF2-40B4-BE49-F238E27FC236}">
                  <a16:creationId xmlns:a16="http://schemas.microsoft.com/office/drawing/2014/main" id="{F7E79043-D25B-7045-9821-84574FFB10F5}"/>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a:t>70</a:t>
              </a:r>
              <a:endParaRPr lang="zh-CN" altLang="en-US" sz="1600" dirty="0"/>
            </a:p>
          </p:txBody>
        </p:sp>
        <p:sp>
          <p:nvSpPr>
            <p:cNvPr id="153" name="矩形 205">
              <a:extLst>
                <a:ext uri="{FF2B5EF4-FFF2-40B4-BE49-F238E27FC236}">
                  <a16:creationId xmlns:a16="http://schemas.microsoft.com/office/drawing/2014/main" id="{89DDC606-49C3-6A4E-B706-EA17F3761FA9}"/>
                </a:ext>
              </a:extLst>
            </p:cNvPr>
            <p:cNvSpPr/>
            <p:nvPr/>
          </p:nvSpPr>
          <p:spPr>
            <a:xfrm>
              <a:off x="5049980" y="4243262"/>
              <a:ext cx="422857" cy="280676"/>
            </a:xfrm>
            <a:prstGeom prst="rect">
              <a:avLst/>
            </a:prstGeom>
          </p:spPr>
          <p:txBody>
            <a:bodyPr wrap="none">
              <a:spAutoFit/>
            </a:bodyPr>
            <a:lstStyle/>
            <a:p>
              <a:r>
                <a:rPr lang="en-US" altLang="zh-CN" sz="1600" dirty="0"/>
                <a:t>70</a:t>
              </a:r>
              <a:endParaRPr lang="zh-CN" altLang="en-US" sz="1600" dirty="0"/>
            </a:p>
          </p:txBody>
        </p:sp>
        <p:sp>
          <p:nvSpPr>
            <p:cNvPr id="154" name="Line 111">
              <a:extLst>
                <a:ext uri="{FF2B5EF4-FFF2-40B4-BE49-F238E27FC236}">
                  <a16:creationId xmlns:a16="http://schemas.microsoft.com/office/drawing/2014/main" id="{3939D2D0-1DBD-2847-ADB9-CECA7CA63F9D}"/>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55" name="Line 112">
              <a:extLst>
                <a:ext uri="{FF2B5EF4-FFF2-40B4-BE49-F238E27FC236}">
                  <a16:creationId xmlns:a16="http://schemas.microsoft.com/office/drawing/2014/main" id="{06DE98D6-A486-8F47-9AAF-2DA1F2BB8D71}"/>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56" name="Line 112">
              <a:extLst>
                <a:ext uri="{FF2B5EF4-FFF2-40B4-BE49-F238E27FC236}">
                  <a16:creationId xmlns:a16="http://schemas.microsoft.com/office/drawing/2014/main" id="{FC897B36-C20E-C042-980D-EFAECACF9D80}"/>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57" name="Line 112">
              <a:extLst>
                <a:ext uri="{FF2B5EF4-FFF2-40B4-BE49-F238E27FC236}">
                  <a16:creationId xmlns:a16="http://schemas.microsoft.com/office/drawing/2014/main" id="{90476DED-9FEF-874A-B843-E9C040BF359D}"/>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58" name="Line 112">
              <a:extLst>
                <a:ext uri="{FF2B5EF4-FFF2-40B4-BE49-F238E27FC236}">
                  <a16:creationId xmlns:a16="http://schemas.microsoft.com/office/drawing/2014/main" id="{7F8C4742-9B68-7844-9908-8685C098BB2B}"/>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59" name="Line 112">
              <a:extLst>
                <a:ext uri="{FF2B5EF4-FFF2-40B4-BE49-F238E27FC236}">
                  <a16:creationId xmlns:a16="http://schemas.microsoft.com/office/drawing/2014/main" id="{DBCF4035-A3CE-1044-9DB7-46BC23555EC0}"/>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0" name="Line 112">
              <a:extLst>
                <a:ext uri="{FF2B5EF4-FFF2-40B4-BE49-F238E27FC236}">
                  <a16:creationId xmlns:a16="http://schemas.microsoft.com/office/drawing/2014/main" id="{D42F79BD-E3F0-274C-A54A-7AE2C8571631}"/>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1" name="Line 112">
              <a:extLst>
                <a:ext uri="{FF2B5EF4-FFF2-40B4-BE49-F238E27FC236}">
                  <a16:creationId xmlns:a16="http://schemas.microsoft.com/office/drawing/2014/main" id="{02F10230-A96D-C24D-A124-27D36484C15D}"/>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2" name="Line 112">
              <a:extLst>
                <a:ext uri="{FF2B5EF4-FFF2-40B4-BE49-F238E27FC236}">
                  <a16:creationId xmlns:a16="http://schemas.microsoft.com/office/drawing/2014/main" id="{4623DC79-FE3A-C745-8133-007484644EBC}"/>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3" name="Line 112">
              <a:extLst>
                <a:ext uri="{FF2B5EF4-FFF2-40B4-BE49-F238E27FC236}">
                  <a16:creationId xmlns:a16="http://schemas.microsoft.com/office/drawing/2014/main" id="{8933552A-9931-8847-8B04-4FE5E2F43418}"/>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4" name="Line 112">
              <a:extLst>
                <a:ext uri="{FF2B5EF4-FFF2-40B4-BE49-F238E27FC236}">
                  <a16:creationId xmlns:a16="http://schemas.microsoft.com/office/drawing/2014/main" id="{3C0287C8-85D2-0642-BE73-52D1E013DFA3}"/>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5" name="Line 112">
              <a:extLst>
                <a:ext uri="{FF2B5EF4-FFF2-40B4-BE49-F238E27FC236}">
                  <a16:creationId xmlns:a16="http://schemas.microsoft.com/office/drawing/2014/main" id="{0789A802-B854-8F45-A07F-89DF406F7054}"/>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6" name="Line 112">
              <a:extLst>
                <a:ext uri="{FF2B5EF4-FFF2-40B4-BE49-F238E27FC236}">
                  <a16:creationId xmlns:a16="http://schemas.microsoft.com/office/drawing/2014/main" id="{8AECAEBF-4F8A-6F4A-BA8F-B4D090964DF9}"/>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7" name="Line 112">
              <a:extLst>
                <a:ext uri="{FF2B5EF4-FFF2-40B4-BE49-F238E27FC236}">
                  <a16:creationId xmlns:a16="http://schemas.microsoft.com/office/drawing/2014/main" id="{B4E448A1-F0F2-B347-9C35-22935EEB3638}"/>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8" name="Line 112">
              <a:extLst>
                <a:ext uri="{FF2B5EF4-FFF2-40B4-BE49-F238E27FC236}">
                  <a16:creationId xmlns:a16="http://schemas.microsoft.com/office/drawing/2014/main" id="{029D77E0-E9B9-974B-AE49-1E1F92D351B8}"/>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69" name="Line 112">
              <a:extLst>
                <a:ext uri="{FF2B5EF4-FFF2-40B4-BE49-F238E27FC236}">
                  <a16:creationId xmlns:a16="http://schemas.microsoft.com/office/drawing/2014/main" id="{66A1F2A2-A87E-F74E-BCD5-8EB5D8803B6B}"/>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70" name="Line 112">
              <a:extLst>
                <a:ext uri="{FF2B5EF4-FFF2-40B4-BE49-F238E27FC236}">
                  <a16:creationId xmlns:a16="http://schemas.microsoft.com/office/drawing/2014/main" id="{7E53A56A-1369-9749-BE8C-CCCC67B34F63}"/>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71" name="Line 112">
              <a:extLst>
                <a:ext uri="{FF2B5EF4-FFF2-40B4-BE49-F238E27FC236}">
                  <a16:creationId xmlns:a16="http://schemas.microsoft.com/office/drawing/2014/main" id="{9294F2F2-9825-5240-8B03-1873202978B0}"/>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172" name="组合 61">
              <a:extLst>
                <a:ext uri="{FF2B5EF4-FFF2-40B4-BE49-F238E27FC236}">
                  <a16:creationId xmlns:a16="http://schemas.microsoft.com/office/drawing/2014/main" id="{46C4ED87-1DCC-5F41-92F8-0765FAAE5C32}"/>
                </a:ext>
              </a:extLst>
            </p:cNvPr>
            <p:cNvGrpSpPr>
              <a:grpSpLocks/>
            </p:cNvGrpSpPr>
            <p:nvPr/>
          </p:nvGrpSpPr>
          <p:grpSpPr bwMode="auto">
            <a:xfrm>
              <a:off x="9306017" y="5737436"/>
              <a:ext cx="339186" cy="71455"/>
              <a:chOff x="1042988" y="4456113"/>
              <a:chExt cx="288925" cy="71437"/>
            </a:xfrm>
          </p:grpSpPr>
          <p:sp>
            <p:nvSpPr>
              <p:cNvPr id="191" name="Line 19">
                <a:extLst>
                  <a:ext uri="{FF2B5EF4-FFF2-40B4-BE49-F238E27FC236}">
                    <a16:creationId xmlns:a16="http://schemas.microsoft.com/office/drawing/2014/main" id="{56450A0F-0307-0442-BF93-3E034F4AA7F2}"/>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92" name="Line 20">
                <a:extLst>
                  <a:ext uri="{FF2B5EF4-FFF2-40B4-BE49-F238E27FC236}">
                    <a16:creationId xmlns:a16="http://schemas.microsoft.com/office/drawing/2014/main" id="{77BBD114-E606-6140-8E3D-2F7B501A1D5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3" name="组合 61">
              <a:extLst>
                <a:ext uri="{FF2B5EF4-FFF2-40B4-BE49-F238E27FC236}">
                  <a16:creationId xmlns:a16="http://schemas.microsoft.com/office/drawing/2014/main" id="{42CBE97C-107F-AC4E-A61C-892AF75EFDB2}"/>
                </a:ext>
              </a:extLst>
            </p:cNvPr>
            <p:cNvGrpSpPr>
              <a:grpSpLocks/>
            </p:cNvGrpSpPr>
            <p:nvPr/>
          </p:nvGrpSpPr>
          <p:grpSpPr bwMode="auto">
            <a:xfrm>
              <a:off x="7987510" y="5734050"/>
              <a:ext cx="339186" cy="71455"/>
              <a:chOff x="1042988" y="4456113"/>
              <a:chExt cx="288925" cy="71437"/>
            </a:xfrm>
          </p:grpSpPr>
          <p:sp>
            <p:nvSpPr>
              <p:cNvPr id="189" name="Line 19">
                <a:extLst>
                  <a:ext uri="{FF2B5EF4-FFF2-40B4-BE49-F238E27FC236}">
                    <a16:creationId xmlns:a16="http://schemas.microsoft.com/office/drawing/2014/main" id="{FCA16928-C4D5-9A4B-831F-DA7EB3CF18BC}"/>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90" name="Line 20">
                <a:extLst>
                  <a:ext uri="{FF2B5EF4-FFF2-40B4-BE49-F238E27FC236}">
                    <a16:creationId xmlns:a16="http://schemas.microsoft.com/office/drawing/2014/main" id="{69C16C49-0C4A-AC41-8957-782E586514CC}"/>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4" name="组合 61">
              <a:extLst>
                <a:ext uri="{FF2B5EF4-FFF2-40B4-BE49-F238E27FC236}">
                  <a16:creationId xmlns:a16="http://schemas.microsoft.com/office/drawing/2014/main" id="{BCD44D38-FA84-E145-9870-280C90F48697}"/>
                </a:ext>
              </a:extLst>
            </p:cNvPr>
            <p:cNvGrpSpPr>
              <a:grpSpLocks/>
            </p:cNvGrpSpPr>
            <p:nvPr/>
          </p:nvGrpSpPr>
          <p:grpSpPr bwMode="auto">
            <a:xfrm>
              <a:off x="6908148" y="5734603"/>
              <a:ext cx="339186" cy="71455"/>
              <a:chOff x="1042988" y="4456113"/>
              <a:chExt cx="288925" cy="71437"/>
            </a:xfrm>
          </p:grpSpPr>
          <p:sp>
            <p:nvSpPr>
              <p:cNvPr id="187" name="Line 19">
                <a:extLst>
                  <a:ext uri="{FF2B5EF4-FFF2-40B4-BE49-F238E27FC236}">
                    <a16:creationId xmlns:a16="http://schemas.microsoft.com/office/drawing/2014/main" id="{9C27BD2D-264D-6C44-82F1-E5E5F7D22DE3}"/>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8" name="Line 20">
                <a:extLst>
                  <a:ext uri="{FF2B5EF4-FFF2-40B4-BE49-F238E27FC236}">
                    <a16:creationId xmlns:a16="http://schemas.microsoft.com/office/drawing/2014/main" id="{02F8B132-40CD-8740-83E3-6DBA324092AE}"/>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5" name="组合 61">
              <a:extLst>
                <a:ext uri="{FF2B5EF4-FFF2-40B4-BE49-F238E27FC236}">
                  <a16:creationId xmlns:a16="http://schemas.microsoft.com/office/drawing/2014/main" id="{27758122-6B88-1948-898A-93E1AA86CE1E}"/>
                </a:ext>
              </a:extLst>
            </p:cNvPr>
            <p:cNvGrpSpPr>
              <a:grpSpLocks/>
            </p:cNvGrpSpPr>
            <p:nvPr/>
          </p:nvGrpSpPr>
          <p:grpSpPr bwMode="auto">
            <a:xfrm>
              <a:off x="5519142" y="5734050"/>
              <a:ext cx="339186" cy="71455"/>
              <a:chOff x="1042988" y="4456113"/>
              <a:chExt cx="288925" cy="71437"/>
            </a:xfrm>
          </p:grpSpPr>
          <p:sp>
            <p:nvSpPr>
              <p:cNvPr id="185" name="Line 19">
                <a:extLst>
                  <a:ext uri="{FF2B5EF4-FFF2-40B4-BE49-F238E27FC236}">
                    <a16:creationId xmlns:a16="http://schemas.microsoft.com/office/drawing/2014/main" id="{406CED6C-8C0F-7B47-9B42-29DAD1D8D9F9}"/>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6" name="Line 20">
                <a:extLst>
                  <a:ext uri="{FF2B5EF4-FFF2-40B4-BE49-F238E27FC236}">
                    <a16:creationId xmlns:a16="http://schemas.microsoft.com/office/drawing/2014/main" id="{809293A7-3493-3246-951A-A8F4EEE699A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6" name="组合 61">
              <a:extLst>
                <a:ext uri="{FF2B5EF4-FFF2-40B4-BE49-F238E27FC236}">
                  <a16:creationId xmlns:a16="http://schemas.microsoft.com/office/drawing/2014/main" id="{D7268308-EA74-654F-AE2B-222B5EFD7C02}"/>
                </a:ext>
              </a:extLst>
            </p:cNvPr>
            <p:cNvGrpSpPr>
              <a:grpSpLocks/>
            </p:cNvGrpSpPr>
            <p:nvPr/>
          </p:nvGrpSpPr>
          <p:grpSpPr bwMode="auto">
            <a:xfrm>
              <a:off x="4161796" y="5734050"/>
              <a:ext cx="339186" cy="71455"/>
              <a:chOff x="1042988" y="4456113"/>
              <a:chExt cx="288925" cy="71437"/>
            </a:xfrm>
          </p:grpSpPr>
          <p:sp>
            <p:nvSpPr>
              <p:cNvPr id="183" name="Line 19">
                <a:extLst>
                  <a:ext uri="{FF2B5EF4-FFF2-40B4-BE49-F238E27FC236}">
                    <a16:creationId xmlns:a16="http://schemas.microsoft.com/office/drawing/2014/main" id="{0D1ED47A-E683-7043-905F-460990591857}"/>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4" name="Line 20">
                <a:extLst>
                  <a:ext uri="{FF2B5EF4-FFF2-40B4-BE49-F238E27FC236}">
                    <a16:creationId xmlns:a16="http://schemas.microsoft.com/office/drawing/2014/main" id="{3AD84DFF-6301-5841-A4DD-389383120289}"/>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7" name="组合 61">
              <a:extLst>
                <a:ext uri="{FF2B5EF4-FFF2-40B4-BE49-F238E27FC236}">
                  <a16:creationId xmlns:a16="http://schemas.microsoft.com/office/drawing/2014/main" id="{30EE8379-7746-8148-8297-5BFCBCB70691}"/>
                </a:ext>
              </a:extLst>
            </p:cNvPr>
            <p:cNvGrpSpPr>
              <a:grpSpLocks/>
            </p:cNvGrpSpPr>
            <p:nvPr/>
          </p:nvGrpSpPr>
          <p:grpSpPr bwMode="auto">
            <a:xfrm>
              <a:off x="2824702" y="5734050"/>
              <a:ext cx="339186" cy="71455"/>
              <a:chOff x="1042988" y="4456113"/>
              <a:chExt cx="288925" cy="71437"/>
            </a:xfrm>
          </p:grpSpPr>
          <p:sp>
            <p:nvSpPr>
              <p:cNvPr id="181" name="Line 19">
                <a:extLst>
                  <a:ext uri="{FF2B5EF4-FFF2-40B4-BE49-F238E27FC236}">
                    <a16:creationId xmlns:a16="http://schemas.microsoft.com/office/drawing/2014/main" id="{FA81855C-E608-9346-B1FE-DE515EF622EB}"/>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2" name="Line 20">
                <a:extLst>
                  <a:ext uri="{FF2B5EF4-FFF2-40B4-BE49-F238E27FC236}">
                    <a16:creationId xmlns:a16="http://schemas.microsoft.com/office/drawing/2014/main" id="{DB10212D-BF49-9240-8C6E-73A64517BBF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78" name="组合 61">
              <a:extLst>
                <a:ext uri="{FF2B5EF4-FFF2-40B4-BE49-F238E27FC236}">
                  <a16:creationId xmlns:a16="http://schemas.microsoft.com/office/drawing/2014/main" id="{4EA9F988-01C6-AE44-8B85-955FB91A1C60}"/>
                </a:ext>
              </a:extLst>
            </p:cNvPr>
            <p:cNvGrpSpPr>
              <a:grpSpLocks/>
            </p:cNvGrpSpPr>
            <p:nvPr/>
          </p:nvGrpSpPr>
          <p:grpSpPr bwMode="auto">
            <a:xfrm>
              <a:off x="1486694" y="5734050"/>
              <a:ext cx="339186" cy="71455"/>
              <a:chOff x="1042988" y="4456113"/>
              <a:chExt cx="288925" cy="71437"/>
            </a:xfrm>
          </p:grpSpPr>
          <p:sp>
            <p:nvSpPr>
              <p:cNvPr id="179" name="Line 19">
                <a:extLst>
                  <a:ext uri="{FF2B5EF4-FFF2-40B4-BE49-F238E27FC236}">
                    <a16:creationId xmlns:a16="http://schemas.microsoft.com/office/drawing/2014/main" id="{E9573EAB-C06A-B242-ABBE-371054198DA9}"/>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80" name="Line 20">
                <a:extLst>
                  <a:ext uri="{FF2B5EF4-FFF2-40B4-BE49-F238E27FC236}">
                    <a16:creationId xmlns:a16="http://schemas.microsoft.com/office/drawing/2014/main" id="{7745835E-74BC-9C4A-9F5D-D014949BCE22}"/>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Tree>
    <p:extLst>
      <p:ext uri="{BB962C8B-B14F-4D97-AF65-F5344CB8AC3E}">
        <p14:creationId xmlns:p14="http://schemas.microsoft.com/office/powerpoint/2010/main" val="1025911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B/B</a:t>
            </a:r>
            <a:r>
              <a:rPr lang="en-US" altLang="zh-CN" sz="2800" baseline="30000" dirty="0"/>
              <a:t>+</a:t>
            </a:r>
            <a:r>
              <a:rPr lang="en-US" altLang="zh-CN" sz="2800" dirty="0"/>
              <a:t> </a:t>
            </a:r>
            <a:r>
              <a:rPr lang="zh-CN" altLang="en-US" sz="2800" dirty="0"/>
              <a:t>树的存储效率</a:t>
            </a:r>
          </a:p>
        </p:txBody>
      </p:sp>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9" name="Rectangle 3">
            <a:extLst>
              <a:ext uri="{FF2B5EF4-FFF2-40B4-BE49-F238E27FC236}">
                <a16:creationId xmlns:a16="http://schemas.microsoft.com/office/drawing/2014/main" id="{A95FA84E-416C-6948-8F78-4C3B66D29B4C}"/>
              </a:ext>
            </a:extLst>
          </p:cNvPr>
          <p:cNvSpPr txBox="1">
            <a:spLocks noChangeArrowheads="1"/>
          </p:cNvSpPr>
          <p:nvPr/>
        </p:nvSpPr>
        <p:spPr bwMode="auto">
          <a:xfrm>
            <a:off x="574428" y="1322536"/>
            <a:ext cx="8231088" cy="4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342900" marR="0" lvl="0" indent="-342900" algn="l" defTabSz="914400" rtl="0" eaLnBrk="0" fontAlgn="base" latinLnBrk="0" hangingPunct="0">
              <a:spcBef>
                <a:spcPts val="600"/>
              </a:spcBef>
              <a:spcAft>
                <a:spcPct val="0"/>
              </a:spcAft>
              <a:buClrTx/>
              <a:buSzTx/>
              <a:buFontTx/>
              <a:buChar char="•"/>
              <a:tabLst/>
              <a:defRPr/>
            </a:pP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可以容纳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m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个</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关键码，子结点页块指针</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，假设关键码所占字节数与指针相同</a:t>
            </a:r>
          </a:p>
          <a:p>
            <a:pPr marL="742950" marR="0" lvl="1" indent="-285750" algn="l" defTabSz="914400" rtl="0" eaLnBrk="0" fontAlgn="base" latinLnBrk="0" hangingPunct="0">
              <a:spcBef>
                <a:spcPts val="600"/>
              </a:spcBef>
              <a:spcAft>
                <a:spcPct val="0"/>
              </a:spcAft>
              <a:buClrTx/>
              <a:buSzTx/>
              <a:buFontTx/>
              <a:buChar char="–"/>
              <a:tabLst/>
              <a:defRPr/>
            </a:pP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可以容纳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B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树的</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关键码，隐含指针，子结点页块指针</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最多为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2m/3 ( B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树为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0.67m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阶</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a:t>
            </a:r>
            <a:endPar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endParaRPr>
          </a:p>
          <a:p>
            <a:pPr marL="342900" marR="0" lvl="0" indent="-342900" algn="l" defTabSz="914400" rtl="0" eaLnBrk="0" fontAlgn="base" latinLnBrk="0" hangingPunct="0">
              <a:spcBef>
                <a:spcPts val="600"/>
              </a:spcBef>
              <a:spcAft>
                <a:spcPct val="0"/>
              </a:spcAft>
              <a:buClrTx/>
              <a:buSzTx/>
              <a:buFontTx/>
              <a:buChar char="•"/>
              <a:tabLst/>
              <a:defRPr/>
            </a:pP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假设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B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树充盈度也是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75</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％，则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B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树结点有 </a:t>
            </a: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0.5m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个子结点</a:t>
            </a:r>
          </a:p>
          <a:p>
            <a:pPr marL="342900" marR="0" lvl="0" indent="-342900" algn="l" defTabSz="914400" rtl="0" eaLnBrk="0" fontAlgn="base" latinLnBrk="0" hangingPunct="0">
              <a:spcBef>
                <a:spcPts val="600"/>
              </a:spcBef>
              <a:spcAft>
                <a:spcPct val="0"/>
              </a:spcAft>
              <a:buClrTx/>
              <a:buSzTx/>
              <a:buFontTx/>
              <a:buChar char="•"/>
              <a:tabLst/>
              <a:defRPr/>
            </a:pPr>
            <a:r>
              <a:rPr kumimoji="0" lang="en-US" altLang="zh-CN"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B </a:t>
            </a:r>
            <a:r>
              <a:rPr kumimoji="0" lang="zh-CN" altLang="en-US" sz="2000" b="0" i="0" u="none" strike="noStrike" kern="0" cap="none" spc="0" normalizeH="0" baseline="0" noProof="0" dirty="0">
                <a:ln>
                  <a:noFill/>
                </a:ln>
                <a:solidFill>
                  <a:schemeClr val="tx1"/>
                </a:solidFill>
                <a:effectLst/>
                <a:uLnTx/>
                <a:uFillTx/>
                <a:latin typeface="Lucida Fax" pitchFamily="18" charset="0"/>
                <a:ea typeface="微软雅黑" pitchFamily="34" charset="-122"/>
              </a:rPr>
              <a:t>树的高度为</a:t>
            </a:r>
          </a:p>
        </p:txBody>
      </p:sp>
      <p:pic>
        <p:nvPicPr>
          <p:cNvPr id="91" name="Picture 90">
            <a:extLst>
              <a:ext uri="{FF2B5EF4-FFF2-40B4-BE49-F238E27FC236}">
                <a16:creationId xmlns:a16="http://schemas.microsoft.com/office/drawing/2014/main" id="{08C35EB2-DE2B-A94D-A1EA-6C69A4AE830A}"/>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4200" y="3034690"/>
            <a:ext cx="1494709" cy="394310"/>
          </a:xfrm>
          <a:prstGeom prst="rect">
            <a:avLst/>
          </a:prstGeom>
          <a:noFill/>
          <a:ln>
            <a:noFill/>
          </a:ln>
        </p:spPr>
      </p:pic>
      <p:grpSp>
        <p:nvGrpSpPr>
          <p:cNvPr id="255" name="Group 254">
            <a:extLst>
              <a:ext uri="{FF2B5EF4-FFF2-40B4-BE49-F238E27FC236}">
                <a16:creationId xmlns:a16="http://schemas.microsoft.com/office/drawing/2014/main" id="{7E8677ED-4614-494F-BC22-3418BCD81713}"/>
              </a:ext>
            </a:extLst>
          </p:cNvPr>
          <p:cNvGrpSpPr/>
          <p:nvPr/>
        </p:nvGrpSpPr>
        <p:grpSpPr>
          <a:xfrm>
            <a:off x="4764734" y="2683602"/>
            <a:ext cx="8133647" cy="3471265"/>
            <a:chOff x="4010231" y="2694833"/>
            <a:chExt cx="8133647" cy="3471265"/>
          </a:xfrm>
        </p:grpSpPr>
        <p:sp>
          <p:nvSpPr>
            <p:cNvPr id="256" name="Rectangle 27">
              <a:extLst>
                <a:ext uri="{FF2B5EF4-FFF2-40B4-BE49-F238E27FC236}">
                  <a16:creationId xmlns:a16="http://schemas.microsoft.com/office/drawing/2014/main" id="{AFB497CA-6561-EC42-862B-A9AC8928AD60}"/>
                </a:ext>
              </a:extLst>
            </p:cNvPr>
            <p:cNvSpPr>
              <a:spLocks noChangeArrowheads="1"/>
            </p:cNvSpPr>
            <p:nvPr/>
          </p:nvSpPr>
          <p:spPr bwMode="auto">
            <a:xfrm>
              <a:off x="5882527" y="5278285"/>
              <a:ext cx="3744945" cy="887813"/>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pPr algn="ctr"/>
              <a:r>
                <a:rPr lang="zh-CN" altLang="en-US" sz="1400" dirty="0">
                  <a:latin typeface="微软雅黑" panose="020B0503020204020204" pitchFamily="34" charset="-122"/>
                  <a:ea typeface="微软雅黑" panose="020B0503020204020204" pitchFamily="34" charset="-122"/>
                </a:rPr>
                <a:t>主文件</a:t>
              </a:r>
            </a:p>
          </p:txBody>
        </p:sp>
        <p:grpSp>
          <p:nvGrpSpPr>
            <p:cNvPr id="257" name="Group 256">
              <a:extLst>
                <a:ext uri="{FF2B5EF4-FFF2-40B4-BE49-F238E27FC236}">
                  <a16:creationId xmlns:a16="http://schemas.microsoft.com/office/drawing/2014/main" id="{C3BB7E62-EF98-3341-B510-B82ACB9EB2F9}"/>
                </a:ext>
              </a:extLst>
            </p:cNvPr>
            <p:cNvGrpSpPr/>
            <p:nvPr/>
          </p:nvGrpSpPr>
          <p:grpSpPr>
            <a:xfrm>
              <a:off x="4010231" y="2694833"/>
              <a:ext cx="8133647" cy="2496006"/>
              <a:chOff x="4010231" y="2694833"/>
              <a:chExt cx="8133647" cy="2496006"/>
            </a:xfrm>
          </p:grpSpPr>
          <p:sp>
            <p:nvSpPr>
              <p:cNvPr id="258" name="AutoShape 2">
                <a:extLst>
                  <a:ext uri="{FF2B5EF4-FFF2-40B4-BE49-F238E27FC236}">
                    <a16:creationId xmlns:a16="http://schemas.microsoft.com/office/drawing/2014/main" id="{21FE7203-A18C-E242-921C-04364EABE274}"/>
                  </a:ext>
                </a:extLst>
              </p:cNvPr>
              <p:cNvSpPr>
                <a:spLocks noChangeArrowheads="1"/>
              </p:cNvSpPr>
              <p:nvPr/>
            </p:nvSpPr>
            <p:spPr bwMode="auto">
              <a:xfrm>
                <a:off x="7056990" y="3098928"/>
                <a:ext cx="935663" cy="246674"/>
              </a:xfrm>
              <a:prstGeom prst="flowChartProcess">
                <a:avLst/>
              </a:prstGeom>
              <a:solidFill>
                <a:schemeClr val="accent6"/>
              </a:solidFill>
              <a:ln w="31750">
                <a:solidFill>
                  <a:schemeClr val="tx1"/>
                </a:solidFill>
                <a:miter lim="800000"/>
                <a:headEnd/>
                <a:tailEnd/>
              </a:ln>
            </p:spPr>
            <p:txBody>
              <a:bodyPr wrap="none" anchor="ctr"/>
              <a:lstStyle/>
              <a:p>
                <a:pPr algn="ctr"/>
                <a:r>
                  <a:rPr lang="en-US" altLang="zh-CN" sz="1000" dirty="0">
                    <a:latin typeface="Lucida Fax" panose="02060602050505020204" pitchFamily="18" charset="0"/>
                  </a:rPr>
                  <a:t>(18,a1) (33,a2)</a:t>
                </a:r>
              </a:p>
            </p:txBody>
          </p:sp>
          <p:sp>
            <p:nvSpPr>
              <p:cNvPr id="259" name="AutoShape 3">
                <a:extLst>
                  <a:ext uri="{FF2B5EF4-FFF2-40B4-BE49-F238E27FC236}">
                    <a16:creationId xmlns:a16="http://schemas.microsoft.com/office/drawing/2014/main" id="{CA58195C-9E81-8549-AEA0-A3A9E7D38F1E}"/>
                  </a:ext>
                </a:extLst>
              </p:cNvPr>
              <p:cNvSpPr>
                <a:spLocks noChangeArrowheads="1"/>
              </p:cNvSpPr>
              <p:nvPr/>
            </p:nvSpPr>
            <p:spPr bwMode="auto">
              <a:xfrm>
                <a:off x="4010231" y="4292671"/>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(10,a7)</a:t>
                </a:r>
              </a:p>
            </p:txBody>
          </p:sp>
          <p:sp>
            <p:nvSpPr>
              <p:cNvPr id="260" name="AutoShape 4">
                <a:extLst>
                  <a:ext uri="{FF2B5EF4-FFF2-40B4-BE49-F238E27FC236}">
                    <a16:creationId xmlns:a16="http://schemas.microsoft.com/office/drawing/2014/main" id="{F224F02A-03F4-2146-8FAD-1FD4E0CC9939}"/>
                  </a:ext>
                </a:extLst>
              </p:cNvPr>
              <p:cNvSpPr>
                <a:spLocks noChangeArrowheads="1"/>
              </p:cNvSpPr>
              <p:nvPr/>
            </p:nvSpPr>
            <p:spPr bwMode="auto">
              <a:xfrm>
                <a:off x="5050453" y="4292671"/>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(15,a8) </a:t>
                </a:r>
              </a:p>
            </p:txBody>
          </p:sp>
          <p:sp>
            <p:nvSpPr>
              <p:cNvPr id="261" name="AutoShape 5">
                <a:extLst>
                  <a:ext uri="{FF2B5EF4-FFF2-40B4-BE49-F238E27FC236}">
                    <a16:creationId xmlns:a16="http://schemas.microsoft.com/office/drawing/2014/main" id="{6F0E7F64-4640-C643-949F-3AC6426DC9D3}"/>
                  </a:ext>
                </a:extLst>
              </p:cNvPr>
              <p:cNvSpPr>
                <a:spLocks noChangeArrowheads="1"/>
              </p:cNvSpPr>
              <p:nvPr/>
            </p:nvSpPr>
            <p:spPr bwMode="auto">
              <a:xfrm>
                <a:off x="6038469" y="4292671"/>
                <a:ext cx="936096" cy="246674"/>
              </a:xfrm>
              <a:prstGeom prst="flowChartProcess">
                <a:avLst/>
              </a:prstGeom>
              <a:solidFill>
                <a:schemeClr val="accent6"/>
              </a:solidFill>
              <a:ln w="31750">
                <a:solidFill>
                  <a:schemeClr val="tx1"/>
                </a:solidFill>
                <a:miter lim="800000"/>
                <a:headEnd/>
                <a:tailEnd/>
              </a:ln>
            </p:spPr>
            <p:txBody>
              <a:bodyPr wrap="none" anchor="ctr"/>
              <a:lstStyle/>
              <a:p>
                <a:pPr algn="ctr"/>
                <a:r>
                  <a:rPr lang="en-US" altLang="zh-CN" sz="1000" dirty="0">
                    <a:latin typeface="Lucida Fax" panose="02060602050505020204" pitchFamily="18" charset="0"/>
                  </a:rPr>
                  <a:t>(20,a9</a:t>
                </a:r>
                <a:r>
                  <a:rPr lang="en-US" altLang="zh-CN" sz="1000">
                    <a:latin typeface="Lucida Fax" panose="02060602050505020204" pitchFamily="18" charset="0"/>
                  </a:rPr>
                  <a:t>) </a:t>
                </a:r>
                <a:endParaRPr lang="en-US" altLang="zh-CN" sz="1000" dirty="0">
                  <a:latin typeface="Lucida Fax" panose="02060602050505020204" pitchFamily="18" charset="0"/>
                </a:endParaRPr>
              </a:p>
            </p:txBody>
          </p:sp>
          <p:sp>
            <p:nvSpPr>
              <p:cNvPr id="262" name="AutoShape 6">
                <a:extLst>
                  <a:ext uri="{FF2B5EF4-FFF2-40B4-BE49-F238E27FC236}">
                    <a16:creationId xmlns:a16="http://schemas.microsoft.com/office/drawing/2014/main" id="{0D56867B-6CA3-D84E-AAF1-C03398CA30BD}"/>
                  </a:ext>
                </a:extLst>
              </p:cNvPr>
              <p:cNvSpPr>
                <a:spLocks noChangeArrowheads="1"/>
              </p:cNvSpPr>
              <p:nvPr/>
            </p:nvSpPr>
            <p:spPr bwMode="auto">
              <a:xfrm>
                <a:off x="7078478" y="4292671"/>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a:latin typeface="Lucida Fax" panose="02060602050505020204" pitchFamily="18" charset="0"/>
                  </a:rPr>
                  <a:t>(24,a10)</a:t>
                </a:r>
              </a:p>
            </p:txBody>
          </p:sp>
          <p:sp>
            <p:nvSpPr>
              <p:cNvPr id="263" name="AutoShape 7">
                <a:extLst>
                  <a:ext uri="{FF2B5EF4-FFF2-40B4-BE49-F238E27FC236}">
                    <a16:creationId xmlns:a16="http://schemas.microsoft.com/office/drawing/2014/main" id="{2AE7CE99-F82E-7843-8723-2BF3EFB19B5D}"/>
                  </a:ext>
                </a:extLst>
              </p:cNvPr>
              <p:cNvSpPr>
                <a:spLocks noChangeArrowheads="1"/>
              </p:cNvSpPr>
              <p:nvPr/>
            </p:nvSpPr>
            <p:spPr bwMode="auto">
              <a:xfrm>
                <a:off x="8223132" y="4292671"/>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a:latin typeface="Lucida Fax" panose="02060602050505020204" pitchFamily="18" charset="0"/>
                  </a:rPr>
                  <a:t>(31,a11) </a:t>
                </a:r>
              </a:p>
            </p:txBody>
          </p:sp>
          <p:sp>
            <p:nvSpPr>
              <p:cNvPr id="264" name="AutoShape 8">
                <a:extLst>
                  <a:ext uri="{FF2B5EF4-FFF2-40B4-BE49-F238E27FC236}">
                    <a16:creationId xmlns:a16="http://schemas.microsoft.com/office/drawing/2014/main" id="{B1DAA235-5F90-2944-B18A-67F2A7140522}"/>
                  </a:ext>
                </a:extLst>
              </p:cNvPr>
              <p:cNvSpPr>
                <a:spLocks noChangeArrowheads="1"/>
              </p:cNvSpPr>
              <p:nvPr/>
            </p:nvSpPr>
            <p:spPr bwMode="auto">
              <a:xfrm>
                <a:off x="9263355" y="4284227"/>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(45,a12)</a:t>
                </a:r>
              </a:p>
            </p:txBody>
          </p:sp>
          <p:sp>
            <p:nvSpPr>
              <p:cNvPr id="265" name="AutoShape 9">
                <a:extLst>
                  <a:ext uri="{FF2B5EF4-FFF2-40B4-BE49-F238E27FC236}">
                    <a16:creationId xmlns:a16="http://schemas.microsoft.com/office/drawing/2014/main" id="{5BE1605E-DB46-4D4A-A2BC-FB45431C356C}"/>
                  </a:ext>
                </a:extLst>
              </p:cNvPr>
              <p:cNvSpPr>
                <a:spLocks noChangeArrowheads="1"/>
              </p:cNvSpPr>
              <p:nvPr/>
            </p:nvSpPr>
            <p:spPr bwMode="auto">
              <a:xfrm>
                <a:off x="10407599" y="4272023"/>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(50,a13)</a:t>
                </a:r>
              </a:p>
            </p:txBody>
          </p:sp>
          <p:sp>
            <p:nvSpPr>
              <p:cNvPr id="266" name="AutoShape 10">
                <a:extLst>
                  <a:ext uri="{FF2B5EF4-FFF2-40B4-BE49-F238E27FC236}">
                    <a16:creationId xmlns:a16="http://schemas.microsoft.com/office/drawing/2014/main" id="{97763176-4A00-EF46-A6E2-20C54285D4DE}"/>
                  </a:ext>
                </a:extLst>
              </p:cNvPr>
              <p:cNvSpPr>
                <a:spLocks noChangeArrowheads="1"/>
              </p:cNvSpPr>
              <p:nvPr/>
            </p:nvSpPr>
            <p:spPr bwMode="auto">
              <a:xfrm>
                <a:off x="4894118" y="3701520"/>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(12,a3)</a:t>
                </a:r>
              </a:p>
            </p:txBody>
          </p:sp>
          <p:sp>
            <p:nvSpPr>
              <p:cNvPr id="267" name="AutoShape 11">
                <a:extLst>
                  <a:ext uri="{FF2B5EF4-FFF2-40B4-BE49-F238E27FC236}">
                    <a16:creationId xmlns:a16="http://schemas.microsoft.com/office/drawing/2014/main" id="{BD23D293-7A85-A34D-82BA-F88649A85573}"/>
                  </a:ext>
                </a:extLst>
              </p:cNvPr>
              <p:cNvSpPr>
                <a:spLocks noChangeArrowheads="1"/>
              </p:cNvSpPr>
              <p:nvPr/>
            </p:nvSpPr>
            <p:spPr bwMode="auto">
              <a:xfrm>
                <a:off x="7044164" y="3656182"/>
                <a:ext cx="936096" cy="246674"/>
              </a:xfrm>
              <a:prstGeom prst="flowChartProcess">
                <a:avLst/>
              </a:prstGeom>
              <a:solidFill>
                <a:schemeClr val="accent6"/>
              </a:solidFill>
              <a:ln w="31750">
                <a:solidFill>
                  <a:schemeClr val="tx1"/>
                </a:solidFill>
                <a:miter lim="800000"/>
                <a:headEnd/>
                <a:tailEnd/>
              </a:ln>
            </p:spPr>
            <p:txBody>
              <a:bodyPr wrap="none" anchor="ctr"/>
              <a:lstStyle/>
              <a:p>
                <a:pPr algn="ctr"/>
                <a:r>
                  <a:rPr lang="en-US" altLang="zh-CN" sz="1000" dirty="0">
                    <a:latin typeface="Lucida Fax" panose="02060602050505020204" pitchFamily="18" charset="0"/>
                  </a:rPr>
                  <a:t>(23,a4) (30,a5)</a:t>
                </a:r>
              </a:p>
            </p:txBody>
          </p:sp>
          <p:sp>
            <p:nvSpPr>
              <p:cNvPr id="268" name="AutoShape 12">
                <a:extLst>
                  <a:ext uri="{FF2B5EF4-FFF2-40B4-BE49-F238E27FC236}">
                    <a16:creationId xmlns:a16="http://schemas.microsoft.com/office/drawing/2014/main" id="{71A4EC8F-BE85-D549-8FE1-DB105CA734AF}"/>
                  </a:ext>
                </a:extLst>
              </p:cNvPr>
              <p:cNvSpPr>
                <a:spLocks noChangeArrowheads="1"/>
              </p:cNvSpPr>
              <p:nvPr/>
            </p:nvSpPr>
            <p:spPr bwMode="auto">
              <a:xfrm>
                <a:off x="9887488" y="3701520"/>
                <a:ext cx="936096" cy="246674"/>
              </a:xfrm>
              <a:prstGeom prst="flowChartProcess">
                <a:avLst/>
              </a:prstGeom>
              <a:solidFill>
                <a:schemeClr val="accent6"/>
              </a:solidFill>
              <a:ln w="31750">
                <a:solidFill>
                  <a:schemeClr val="tx1"/>
                </a:solidFill>
                <a:miter lim="800000"/>
                <a:headEnd/>
                <a:tailEnd/>
              </a:ln>
            </p:spPr>
            <p:txBody>
              <a:bodyPr wrap="none" anchor="ctr"/>
              <a:lstStyle/>
              <a:p>
                <a:r>
                  <a:rPr lang="en-US" altLang="zh-CN" sz="1000" dirty="0">
                    <a:latin typeface="Lucida Fax" panose="02060602050505020204" pitchFamily="18" charset="0"/>
                  </a:rPr>
                  <a:t>(48,a6) </a:t>
                </a:r>
              </a:p>
            </p:txBody>
          </p:sp>
          <p:sp>
            <p:nvSpPr>
              <p:cNvPr id="269" name="Line 13">
                <a:extLst>
                  <a:ext uri="{FF2B5EF4-FFF2-40B4-BE49-F238E27FC236}">
                    <a16:creationId xmlns:a16="http://schemas.microsoft.com/office/drawing/2014/main" id="{867B7800-C3A6-A046-BF6E-317167503B05}"/>
                  </a:ext>
                </a:extLst>
              </p:cNvPr>
              <p:cNvSpPr>
                <a:spLocks noChangeShapeType="1"/>
              </p:cNvSpPr>
              <p:nvPr/>
            </p:nvSpPr>
            <p:spPr bwMode="auto">
              <a:xfrm flipH="1">
                <a:off x="5310350" y="3345602"/>
                <a:ext cx="1794501" cy="355918"/>
              </a:xfrm>
              <a:prstGeom prst="line">
                <a:avLst/>
              </a:prstGeom>
              <a:noFill/>
              <a:ln w="31750">
                <a:solidFill>
                  <a:schemeClr val="tx1"/>
                </a:solidFill>
                <a:round/>
                <a:headEnd/>
                <a:tailEnd/>
              </a:ln>
            </p:spPr>
            <p:txBody>
              <a:bodyPr/>
              <a:lstStyle/>
              <a:p>
                <a:endParaRPr lang="zh-CN" altLang="en-US" sz="1400">
                  <a:latin typeface="+mj-lt"/>
                </a:endParaRPr>
              </a:p>
            </p:txBody>
          </p:sp>
          <p:sp>
            <p:nvSpPr>
              <p:cNvPr id="270" name="Line 14">
                <a:extLst>
                  <a:ext uri="{FF2B5EF4-FFF2-40B4-BE49-F238E27FC236}">
                    <a16:creationId xmlns:a16="http://schemas.microsoft.com/office/drawing/2014/main" id="{06D4787D-E671-AF47-BF6E-98D851B8F535}"/>
                  </a:ext>
                </a:extLst>
              </p:cNvPr>
              <p:cNvSpPr>
                <a:spLocks noChangeShapeType="1"/>
              </p:cNvSpPr>
              <p:nvPr/>
            </p:nvSpPr>
            <p:spPr bwMode="auto">
              <a:xfrm>
                <a:off x="7494277" y="3349971"/>
                <a:ext cx="1" cy="295855"/>
              </a:xfrm>
              <a:prstGeom prst="line">
                <a:avLst/>
              </a:prstGeom>
              <a:noFill/>
              <a:ln w="31750">
                <a:solidFill>
                  <a:schemeClr val="tx1"/>
                </a:solidFill>
                <a:round/>
                <a:headEnd/>
                <a:tailEnd/>
              </a:ln>
            </p:spPr>
            <p:txBody>
              <a:bodyPr/>
              <a:lstStyle/>
              <a:p>
                <a:endParaRPr lang="zh-CN" altLang="en-US" sz="1400">
                  <a:latin typeface="+mj-lt"/>
                </a:endParaRPr>
              </a:p>
            </p:txBody>
          </p:sp>
          <p:sp>
            <p:nvSpPr>
              <p:cNvPr id="271" name="Line 15">
                <a:extLst>
                  <a:ext uri="{FF2B5EF4-FFF2-40B4-BE49-F238E27FC236}">
                    <a16:creationId xmlns:a16="http://schemas.microsoft.com/office/drawing/2014/main" id="{3C70971A-A238-A149-AACA-DFE0DFFD763D}"/>
                  </a:ext>
                </a:extLst>
              </p:cNvPr>
              <p:cNvSpPr>
                <a:spLocks noChangeShapeType="1"/>
              </p:cNvSpPr>
              <p:nvPr/>
            </p:nvSpPr>
            <p:spPr bwMode="auto">
              <a:xfrm flipH="1">
                <a:off x="4686575" y="3948194"/>
                <a:ext cx="260289" cy="344477"/>
              </a:xfrm>
              <a:prstGeom prst="line">
                <a:avLst/>
              </a:prstGeom>
              <a:noFill/>
              <a:ln w="31750">
                <a:solidFill>
                  <a:schemeClr val="tx1"/>
                </a:solidFill>
                <a:round/>
                <a:headEnd/>
                <a:tailEnd/>
              </a:ln>
            </p:spPr>
            <p:txBody>
              <a:bodyPr/>
              <a:lstStyle/>
              <a:p>
                <a:endParaRPr lang="zh-CN" altLang="en-US" sz="1400">
                  <a:latin typeface="+mj-lt"/>
                </a:endParaRPr>
              </a:p>
            </p:txBody>
          </p:sp>
          <p:sp>
            <p:nvSpPr>
              <p:cNvPr id="272" name="Line 16">
                <a:extLst>
                  <a:ext uri="{FF2B5EF4-FFF2-40B4-BE49-F238E27FC236}">
                    <a16:creationId xmlns:a16="http://schemas.microsoft.com/office/drawing/2014/main" id="{ABE64A24-6796-CC40-ABB4-724307A66E20}"/>
                  </a:ext>
                </a:extLst>
              </p:cNvPr>
              <p:cNvSpPr>
                <a:spLocks noChangeShapeType="1"/>
              </p:cNvSpPr>
              <p:nvPr/>
            </p:nvSpPr>
            <p:spPr bwMode="auto">
              <a:xfrm>
                <a:off x="5414695" y="3948194"/>
                <a:ext cx="155944" cy="344477"/>
              </a:xfrm>
              <a:prstGeom prst="line">
                <a:avLst/>
              </a:prstGeom>
              <a:noFill/>
              <a:ln w="31750">
                <a:solidFill>
                  <a:schemeClr val="tx1"/>
                </a:solidFill>
                <a:round/>
                <a:headEnd/>
                <a:tailEnd/>
              </a:ln>
            </p:spPr>
            <p:txBody>
              <a:bodyPr/>
              <a:lstStyle/>
              <a:p>
                <a:endParaRPr lang="zh-CN" altLang="en-US" sz="1400">
                  <a:latin typeface="+mj-lt"/>
                </a:endParaRPr>
              </a:p>
            </p:txBody>
          </p:sp>
          <p:sp>
            <p:nvSpPr>
              <p:cNvPr id="273" name="Line 17">
                <a:extLst>
                  <a:ext uri="{FF2B5EF4-FFF2-40B4-BE49-F238E27FC236}">
                    <a16:creationId xmlns:a16="http://schemas.microsoft.com/office/drawing/2014/main" id="{0FFCEE01-A856-104F-A959-139DEC4EA65E}"/>
                  </a:ext>
                </a:extLst>
              </p:cNvPr>
              <p:cNvSpPr>
                <a:spLocks noChangeShapeType="1"/>
              </p:cNvSpPr>
              <p:nvPr/>
            </p:nvSpPr>
            <p:spPr bwMode="auto">
              <a:xfrm flipH="1">
                <a:off x="6559046" y="3905279"/>
                <a:ext cx="519018" cy="387392"/>
              </a:xfrm>
              <a:prstGeom prst="line">
                <a:avLst/>
              </a:prstGeom>
              <a:noFill/>
              <a:ln w="31750">
                <a:solidFill>
                  <a:schemeClr val="tx1"/>
                </a:solidFill>
                <a:round/>
                <a:headEnd/>
                <a:tailEnd/>
              </a:ln>
            </p:spPr>
            <p:txBody>
              <a:bodyPr/>
              <a:lstStyle/>
              <a:p>
                <a:endParaRPr lang="zh-CN" altLang="en-US" sz="1400">
                  <a:latin typeface="+mj-lt"/>
                </a:endParaRPr>
              </a:p>
            </p:txBody>
          </p:sp>
          <p:sp>
            <p:nvSpPr>
              <p:cNvPr id="274" name="Line 18">
                <a:extLst>
                  <a:ext uri="{FF2B5EF4-FFF2-40B4-BE49-F238E27FC236}">
                    <a16:creationId xmlns:a16="http://schemas.microsoft.com/office/drawing/2014/main" id="{87F1039A-702E-F04D-9805-7639A2C1883B}"/>
                  </a:ext>
                </a:extLst>
              </p:cNvPr>
              <p:cNvSpPr>
                <a:spLocks noChangeShapeType="1"/>
              </p:cNvSpPr>
              <p:nvPr/>
            </p:nvSpPr>
            <p:spPr bwMode="auto">
              <a:xfrm flipH="1">
                <a:off x="7547456" y="3913213"/>
                <a:ext cx="25225" cy="379459"/>
              </a:xfrm>
              <a:prstGeom prst="line">
                <a:avLst/>
              </a:prstGeom>
              <a:noFill/>
              <a:ln w="31750">
                <a:solidFill>
                  <a:schemeClr val="tx1"/>
                </a:solidFill>
                <a:round/>
                <a:headEnd/>
                <a:tailEnd/>
              </a:ln>
            </p:spPr>
            <p:txBody>
              <a:bodyPr/>
              <a:lstStyle/>
              <a:p>
                <a:endParaRPr lang="zh-CN" altLang="en-US" sz="1400">
                  <a:latin typeface="+mj-lt"/>
                </a:endParaRPr>
              </a:p>
            </p:txBody>
          </p:sp>
          <p:sp>
            <p:nvSpPr>
              <p:cNvPr id="275" name="Line 19">
                <a:extLst>
                  <a:ext uri="{FF2B5EF4-FFF2-40B4-BE49-F238E27FC236}">
                    <a16:creationId xmlns:a16="http://schemas.microsoft.com/office/drawing/2014/main" id="{DCFF2DA5-9598-7D4E-8B2E-1E96ECF09B7B}"/>
                  </a:ext>
                </a:extLst>
              </p:cNvPr>
              <p:cNvSpPr>
                <a:spLocks noChangeShapeType="1"/>
              </p:cNvSpPr>
              <p:nvPr/>
            </p:nvSpPr>
            <p:spPr bwMode="auto">
              <a:xfrm>
                <a:off x="7936467" y="3894925"/>
                <a:ext cx="546652" cy="397746"/>
              </a:xfrm>
              <a:prstGeom prst="line">
                <a:avLst/>
              </a:prstGeom>
              <a:noFill/>
              <a:ln w="31750">
                <a:solidFill>
                  <a:schemeClr val="tx1"/>
                </a:solidFill>
                <a:round/>
                <a:headEnd/>
                <a:tailEnd/>
              </a:ln>
            </p:spPr>
            <p:txBody>
              <a:bodyPr/>
              <a:lstStyle/>
              <a:p>
                <a:endParaRPr lang="zh-CN" altLang="en-US" sz="1400">
                  <a:latin typeface="+mj-lt"/>
                </a:endParaRPr>
              </a:p>
            </p:txBody>
          </p:sp>
          <p:sp>
            <p:nvSpPr>
              <p:cNvPr id="276" name="Line 20">
                <a:extLst>
                  <a:ext uri="{FF2B5EF4-FFF2-40B4-BE49-F238E27FC236}">
                    <a16:creationId xmlns:a16="http://schemas.microsoft.com/office/drawing/2014/main" id="{53DCB230-EE80-5F40-AA38-0E4216EC8F7C}"/>
                  </a:ext>
                </a:extLst>
              </p:cNvPr>
              <p:cNvSpPr>
                <a:spLocks noChangeShapeType="1"/>
              </p:cNvSpPr>
              <p:nvPr/>
            </p:nvSpPr>
            <p:spPr bwMode="auto">
              <a:xfrm>
                <a:off x="7754999" y="3355958"/>
                <a:ext cx="2237106" cy="345563"/>
              </a:xfrm>
              <a:prstGeom prst="line">
                <a:avLst/>
              </a:prstGeom>
              <a:noFill/>
              <a:ln w="31750">
                <a:solidFill>
                  <a:schemeClr val="tx1"/>
                </a:solidFill>
                <a:round/>
                <a:headEnd/>
                <a:tailEnd/>
              </a:ln>
            </p:spPr>
            <p:txBody>
              <a:bodyPr/>
              <a:lstStyle/>
              <a:p>
                <a:endParaRPr lang="zh-CN" altLang="en-US" sz="1400">
                  <a:latin typeface="+mj-lt"/>
                </a:endParaRPr>
              </a:p>
            </p:txBody>
          </p:sp>
          <p:sp>
            <p:nvSpPr>
              <p:cNvPr id="277" name="Line 21">
                <a:extLst>
                  <a:ext uri="{FF2B5EF4-FFF2-40B4-BE49-F238E27FC236}">
                    <a16:creationId xmlns:a16="http://schemas.microsoft.com/office/drawing/2014/main" id="{C6BF20E9-4EBF-1448-BEF7-40AE6C72A9C1}"/>
                  </a:ext>
                </a:extLst>
              </p:cNvPr>
              <p:cNvSpPr>
                <a:spLocks noChangeShapeType="1"/>
              </p:cNvSpPr>
              <p:nvPr/>
            </p:nvSpPr>
            <p:spPr bwMode="auto">
              <a:xfrm flipH="1">
                <a:off x="9740195" y="3948193"/>
                <a:ext cx="199163" cy="344478"/>
              </a:xfrm>
              <a:prstGeom prst="line">
                <a:avLst/>
              </a:prstGeom>
              <a:noFill/>
              <a:ln w="31750">
                <a:solidFill>
                  <a:schemeClr val="tx1"/>
                </a:solidFill>
                <a:round/>
                <a:headEnd/>
                <a:tailEnd/>
              </a:ln>
            </p:spPr>
            <p:txBody>
              <a:bodyPr/>
              <a:lstStyle/>
              <a:p>
                <a:endParaRPr lang="zh-CN" altLang="en-US" sz="1400">
                  <a:latin typeface="+mj-lt"/>
                </a:endParaRPr>
              </a:p>
            </p:txBody>
          </p:sp>
          <p:sp>
            <p:nvSpPr>
              <p:cNvPr id="278" name="Line 22">
                <a:extLst>
                  <a:ext uri="{FF2B5EF4-FFF2-40B4-BE49-F238E27FC236}">
                    <a16:creationId xmlns:a16="http://schemas.microsoft.com/office/drawing/2014/main" id="{AE1B740C-CD60-EB40-B239-23754A660395}"/>
                  </a:ext>
                </a:extLst>
              </p:cNvPr>
              <p:cNvSpPr>
                <a:spLocks noChangeShapeType="1"/>
              </p:cNvSpPr>
              <p:nvPr/>
            </p:nvSpPr>
            <p:spPr bwMode="auto">
              <a:xfrm>
                <a:off x="10454301" y="3948194"/>
                <a:ext cx="369283" cy="323830"/>
              </a:xfrm>
              <a:prstGeom prst="line">
                <a:avLst/>
              </a:prstGeom>
              <a:noFill/>
              <a:ln w="31750">
                <a:solidFill>
                  <a:schemeClr val="tx1"/>
                </a:solidFill>
                <a:round/>
                <a:headEnd/>
                <a:tailEnd/>
              </a:ln>
            </p:spPr>
            <p:txBody>
              <a:bodyPr/>
              <a:lstStyle/>
              <a:p>
                <a:endParaRPr lang="zh-CN" altLang="en-US" sz="1400">
                  <a:latin typeface="+mj-lt"/>
                </a:endParaRPr>
              </a:p>
            </p:txBody>
          </p:sp>
          <p:sp>
            <p:nvSpPr>
              <p:cNvPr id="279" name="Text Box 7">
                <a:extLst>
                  <a:ext uri="{FF2B5EF4-FFF2-40B4-BE49-F238E27FC236}">
                    <a16:creationId xmlns:a16="http://schemas.microsoft.com/office/drawing/2014/main" id="{2DFEC8C4-1B42-2D4A-87BB-EBF3DECD4B49}"/>
                  </a:ext>
                </a:extLst>
              </p:cNvPr>
              <p:cNvSpPr txBox="1">
                <a:spLocks noChangeArrowheads="1"/>
              </p:cNvSpPr>
              <p:nvPr/>
            </p:nvSpPr>
            <p:spPr bwMode="auto">
              <a:xfrm>
                <a:off x="9012743" y="2709629"/>
                <a:ext cx="1163851" cy="307777"/>
              </a:xfrm>
              <a:prstGeom prst="rect">
                <a:avLst/>
              </a:prstGeom>
              <a:noFill/>
              <a:ln w="9525" algn="ctr">
                <a:noFill/>
                <a:miter lim="800000"/>
                <a:headEnd/>
                <a:tailEnd/>
              </a:ln>
            </p:spPr>
            <p:txBody>
              <a:bodyPr wrap="square">
                <a:spAutoFit/>
              </a:bodyPr>
              <a:lstStyle/>
              <a:p>
                <a:pPr marL="342900" indent="-342900"/>
                <a:r>
                  <a:rPr lang="en-US" altLang="zh-CN" sz="1400" b="1">
                    <a:solidFill>
                      <a:srgbClr val="FF6600"/>
                    </a:solidFill>
                    <a:latin typeface="微软雅黑" panose="020B0503020204020204" pitchFamily="34" charset="-122"/>
                    <a:ea typeface="微软雅黑" panose="020B0503020204020204" pitchFamily="34" charset="-122"/>
                  </a:rPr>
                  <a:t>( </a:t>
                </a:r>
                <a:r>
                  <a:rPr lang="zh-CN" altLang="en-US" sz="1400" b="1">
                    <a:solidFill>
                      <a:srgbClr val="FF6600"/>
                    </a:solidFill>
                    <a:latin typeface="微软雅黑" panose="020B0503020204020204" pitchFamily="34" charset="-122"/>
                    <a:ea typeface="微软雅黑" panose="020B0503020204020204" pitchFamily="34" charset="-122"/>
                  </a:rPr>
                  <a:t>关键码</a:t>
                </a:r>
                <a:r>
                  <a:rPr lang="en-US" altLang="zh-CN" sz="1400" b="1">
                    <a:solidFill>
                      <a:srgbClr val="FF6600"/>
                    </a:solidFill>
                    <a:latin typeface="微软雅黑" panose="020B0503020204020204" pitchFamily="34" charset="-122"/>
                    <a:ea typeface="微软雅黑" panose="020B0503020204020204" pitchFamily="34" charset="-122"/>
                  </a:rPr>
                  <a:t>,</a:t>
                </a:r>
                <a:endParaRPr lang="zh-CN" altLang="en-US" sz="1400" b="1" dirty="0">
                  <a:solidFill>
                    <a:srgbClr val="FF6600"/>
                  </a:solidFill>
                  <a:latin typeface="微软雅黑" panose="020B0503020204020204" pitchFamily="34" charset="-122"/>
                  <a:ea typeface="微软雅黑" panose="020B0503020204020204" pitchFamily="34" charset="-122"/>
                </a:endParaRPr>
              </a:p>
            </p:txBody>
          </p:sp>
          <p:sp>
            <p:nvSpPr>
              <p:cNvPr id="280" name="Line 8">
                <a:extLst>
                  <a:ext uri="{FF2B5EF4-FFF2-40B4-BE49-F238E27FC236}">
                    <a16:creationId xmlns:a16="http://schemas.microsoft.com/office/drawing/2014/main" id="{DD89F595-0523-5845-8462-BD59811B5D5D}"/>
                  </a:ext>
                </a:extLst>
              </p:cNvPr>
              <p:cNvSpPr>
                <a:spLocks noChangeShapeType="1"/>
              </p:cNvSpPr>
              <p:nvPr/>
            </p:nvSpPr>
            <p:spPr bwMode="auto">
              <a:xfrm>
                <a:off x="9502942" y="3034360"/>
                <a:ext cx="571030" cy="738939"/>
              </a:xfrm>
              <a:prstGeom prst="line">
                <a:avLst/>
              </a:prstGeom>
              <a:noFill/>
              <a:ln w="31750">
                <a:solidFill>
                  <a:srgbClr val="FF0000"/>
                </a:solidFill>
                <a:round/>
                <a:headEnd/>
                <a:tailEnd type="triangle" w="med" len="med"/>
              </a:ln>
            </p:spPr>
            <p:txBody>
              <a:bodyPr/>
              <a:lstStyle/>
              <a:p>
                <a:endParaRPr lang="zh-CN" altLang="en-US" sz="1400">
                  <a:latin typeface="+mj-lt"/>
                </a:endParaRPr>
              </a:p>
            </p:txBody>
          </p:sp>
          <p:sp>
            <p:nvSpPr>
              <p:cNvPr id="281" name="Text Box 9">
                <a:extLst>
                  <a:ext uri="{FF2B5EF4-FFF2-40B4-BE49-F238E27FC236}">
                    <a16:creationId xmlns:a16="http://schemas.microsoft.com/office/drawing/2014/main" id="{BF7D978E-99C7-2444-BD08-1581969FD7D0}"/>
                  </a:ext>
                </a:extLst>
              </p:cNvPr>
              <p:cNvSpPr txBox="1">
                <a:spLocks noChangeArrowheads="1"/>
              </p:cNvSpPr>
              <p:nvPr/>
            </p:nvSpPr>
            <p:spPr bwMode="auto">
              <a:xfrm>
                <a:off x="10227390" y="2694833"/>
                <a:ext cx="1916488" cy="307777"/>
              </a:xfrm>
              <a:prstGeom prst="rect">
                <a:avLst/>
              </a:prstGeom>
              <a:noFill/>
              <a:ln w="9525" algn="ctr">
                <a:noFill/>
                <a:miter lim="800000"/>
                <a:headEnd/>
                <a:tailEnd/>
              </a:ln>
            </p:spPr>
            <p:txBody>
              <a:bodyPr wrap="square">
                <a:spAutoFit/>
              </a:bodyPr>
              <a:lstStyle/>
              <a:p>
                <a:pPr marL="342900" indent="-342900"/>
                <a:r>
                  <a:rPr lang="zh-CN" altLang="en-US" sz="1400" b="1">
                    <a:solidFill>
                      <a:srgbClr val="FF6600"/>
                    </a:solidFill>
                    <a:latin typeface="微软雅黑" panose="020B0503020204020204" pitchFamily="34" charset="-122"/>
                    <a:ea typeface="微软雅黑" panose="020B0503020204020204" pitchFamily="34" charset="-122"/>
                  </a:rPr>
                  <a:t>隐含指针 </a:t>
                </a:r>
                <a:r>
                  <a:rPr lang="en-US" altLang="zh-CN" sz="1400" b="1">
                    <a:solidFill>
                      <a:srgbClr val="FF6600"/>
                    </a:solidFill>
                    <a:latin typeface="微软雅黑" panose="020B0503020204020204" pitchFamily="34" charset="-122"/>
                    <a:ea typeface="微软雅黑" panose="020B0503020204020204" pitchFamily="34" charset="-122"/>
                  </a:rPr>
                  <a:t>)</a:t>
                </a:r>
                <a:endParaRPr lang="zh-CN" altLang="en-US" sz="1400" b="1" dirty="0">
                  <a:solidFill>
                    <a:srgbClr val="FF6600"/>
                  </a:solidFill>
                  <a:latin typeface="微软雅黑" panose="020B0503020204020204" pitchFamily="34" charset="-122"/>
                  <a:ea typeface="微软雅黑" panose="020B0503020204020204" pitchFamily="34" charset="-122"/>
                </a:endParaRPr>
              </a:p>
            </p:txBody>
          </p:sp>
          <p:sp>
            <p:nvSpPr>
              <p:cNvPr id="282" name="Line 10">
                <a:extLst>
                  <a:ext uri="{FF2B5EF4-FFF2-40B4-BE49-F238E27FC236}">
                    <a16:creationId xmlns:a16="http://schemas.microsoft.com/office/drawing/2014/main" id="{088DC82A-67C4-2B4D-AD90-66FB447DCA13}"/>
                  </a:ext>
                </a:extLst>
              </p:cNvPr>
              <p:cNvSpPr>
                <a:spLocks noChangeShapeType="1"/>
              </p:cNvSpPr>
              <p:nvPr/>
            </p:nvSpPr>
            <p:spPr bwMode="auto">
              <a:xfrm flipH="1">
                <a:off x="10282661" y="3034361"/>
                <a:ext cx="311888" cy="740025"/>
              </a:xfrm>
              <a:prstGeom prst="line">
                <a:avLst/>
              </a:prstGeom>
              <a:noFill/>
              <a:ln w="31750">
                <a:solidFill>
                  <a:srgbClr val="FF0000"/>
                </a:solidFill>
                <a:round/>
                <a:headEnd/>
                <a:tailEnd type="triangle" w="med" len="med"/>
              </a:ln>
            </p:spPr>
            <p:txBody>
              <a:bodyPr/>
              <a:lstStyle/>
              <a:p>
                <a:endParaRPr lang="zh-CN" altLang="en-US" sz="1400">
                  <a:latin typeface="+mj-lt"/>
                </a:endParaRPr>
              </a:p>
            </p:txBody>
          </p:sp>
          <p:sp>
            <p:nvSpPr>
              <p:cNvPr id="283" name="Line 28">
                <a:extLst>
                  <a:ext uri="{FF2B5EF4-FFF2-40B4-BE49-F238E27FC236}">
                    <a16:creationId xmlns:a16="http://schemas.microsoft.com/office/drawing/2014/main" id="{49DB5978-4F64-D94D-A3E1-C77A61BCEB81}"/>
                  </a:ext>
                </a:extLst>
              </p:cNvPr>
              <p:cNvSpPr>
                <a:spLocks noChangeShapeType="1"/>
              </p:cNvSpPr>
              <p:nvPr/>
            </p:nvSpPr>
            <p:spPr bwMode="auto">
              <a:xfrm flipH="1">
                <a:off x="6038468" y="3257827"/>
                <a:ext cx="1268451" cy="1922657"/>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4" name="Line 29">
                <a:extLst>
                  <a:ext uri="{FF2B5EF4-FFF2-40B4-BE49-F238E27FC236}">
                    <a16:creationId xmlns:a16="http://schemas.microsoft.com/office/drawing/2014/main" id="{AA9E4D9F-08D7-BD4E-8BFF-98B78D9FF334}"/>
                  </a:ext>
                </a:extLst>
              </p:cNvPr>
              <p:cNvSpPr>
                <a:spLocks noChangeShapeType="1"/>
              </p:cNvSpPr>
              <p:nvPr/>
            </p:nvSpPr>
            <p:spPr bwMode="auto">
              <a:xfrm>
                <a:off x="8552436" y="4480090"/>
                <a:ext cx="35026" cy="70039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5" name="Line 30">
                <a:extLst>
                  <a:ext uri="{FF2B5EF4-FFF2-40B4-BE49-F238E27FC236}">
                    <a16:creationId xmlns:a16="http://schemas.microsoft.com/office/drawing/2014/main" id="{12E33E31-5FC7-2349-9ACB-1C909173E1FC}"/>
                  </a:ext>
                </a:extLst>
              </p:cNvPr>
              <p:cNvSpPr>
                <a:spLocks noChangeShapeType="1"/>
              </p:cNvSpPr>
              <p:nvPr/>
            </p:nvSpPr>
            <p:spPr bwMode="auto">
              <a:xfrm>
                <a:off x="5317499" y="3898460"/>
                <a:ext cx="1032859" cy="128202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6" name="Line 31">
                <a:extLst>
                  <a:ext uri="{FF2B5EF4-FFF2-40B4-BE49-F238E27FC236}">
                    <a16:creationId xmlns:a16="http://schemas.microsoft.com/office/drawing/2014/main" id="{AD9CF454-C672-B142-A189-E969BA653799}"/>
                  </a:ext>
                </a:extLst>
              </p:cNvPr>
              <p:cNvSpPr>
                <a:spLocks noChangeShapeType="1"/>
              </p:cNvSpPr>
              <p:nvPr/>
            </p:nvSpPr>
            <p:spPr bwMode="auto">
              <a:xfrm flipH="1">
                <a:off x="7044164" y="3902857"/>
                <a:ext cx="3207082" cy="1287982"/>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7" name="Line 32">
                <a:extLst>
                  <a:ext uri="{FF2B5EF4-FFF2-40B4-BE49-F238E27FC236}">
                    <a16:creationId xmlns:a16="http://schemas.microsoft.com/office/drawing/2014/main" id="{9DF8B8FB-E97B-F141-8DE3-EBA7BCFA304F}"/>
                  </a:ext>
                </a:extLst>
              </p:cNvPr>
              <p:cNvSpPr>
                <a:spLocks noChangeShapeType="1"/>
              </p:cNvSpPr>
              <p:nvPr/>
            </p:nvSpPr>
            <p:spPr bwMode="auto">
              <a:xfrm>
                <a:off x="4374205" y="4480090"/>
                <a:ext cx="2912962" cy="700393"/>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8" name="Line 33">
                <a:extLst>
                  <a:ext uri="{FF2B5EF4-FFF2-40B4-BE49-F238E27FC236}">
                    <a16:creationId xmlns:a16="http://schemas.microsoft.com/office/drawing/2014/main" id="{35AFB090-AEB0-3247-8FF8-5F196011CA8A}"/>
                  </a:ext>
                </a:extLst>
              </p:cNvPr>
              <p:cNvSpPr>
                <a:spLocks noChangeShapeType="1"/>
              </p:cNvSpPr>
              <p:nvPr/>
            </p:nvSpPr>
            <p:spPr bwMode="auto">
              <a:xfrm>
                <a:off x="5431701" y="4451570"/>
                <a:ext cx="2167354" cy="72891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89" name="Line 34">
                <a:extLst>
                  <a:ext uri="{FF2B5EF4-FFF2-40B4-BE49-F238E27FC236}">
                    <a16:creationId xmlns:a16="http://schemas.microsoft.com/office/drawing/2014/main" id="{88CCFEBF-367B-9240-A31B-A21F41E98F98}"/>
                  </a:ext>
                </a:extLst>
              </p:cNvPr>
              <p:cNvSpPr>
                <a:spLocks noChangeShapeType="1"/>
              </p:cNvSpPr>
              <p:nvPr/>
            </p:nvSpPr>
            <p:spPr bwMode="auto">
              <a:xfrm>
                <a:off x="6658002" y="4451570"/>
                <a:ext cx="1201342" cy="72891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0" name="Line 35">
                <a:extLst>
                  <a:ext uri="{FF2B5EF4-FFF2-40B4-BE49-F238E27FC236}">
                    <a16:creationId xmlns:a16="http://schemas.microsoft.com/office/drawing/2014/main" id="{DE66E9B0-7D6D-054C-AA6F-5332F2E20DFB}"/>
                  </a:ext>
                </a:extLst>
              </p:cNvPr>
              <p:cNvSpPr>
                <a:spLocks noChangeShapeType="1"/>
              </p:cNvSpPr>
              <p:nvPr/>
            </p:nvSpPr>
            <p:spPr bwMode="auto">
              <a:xfrm>
                <a:off x="6905227" y="4490445"/>
                <a:ext cx="1214405" cy="690039"/>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1" name="Line 36">
                <a:extLst>
                  <a:ext uri="{FF2B5EF4-FFF2-40B4-BE49-F238E27FC236}">
                    <a16:creationId xmlns:a16="http://schemas.microsoft.com/office/drawing/2014/main" id="{C2058594-5757-9847-A019-52E5CC219B46}"/>
                  </a:ext>
                </a:extLst>
              </p:cNvPr>
              <p:cNvSpPr>
                <a:spLocks noChangeShapeType="1"/>
              </p:cNvSpPr>
              <p:nvPr/>
            </p:nvSpPr>
            <p:spPr bwMode="auto">
              <a:xfrm>
                <a:off x="7581748" y="4486075"/>
                <a:ext cx="797026" cy="694409"/>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2" name="Line 37">
                <a:extLst>
                  <a:ext uri="{FF2B5EF4-FFF2-40B4-BE49-F238E27FC236}">
                    <a16:creationId xmlns:a16="http://schemas.microsoft.com/office/drawing/2014/main" id="{F2BF31AA-1942-C546-AA32-1FA3CD849F3A}"/>
                  </a:ext>
                </a:extLst>
              </p:cNvPr>
              <p:cNvSpPr>
                <a:spLocks noChangeShapeType="1"/>
              </p:cNvSpPr>
              <p:nvPr/>
            </p:nvSpPr>
            <p:spPr bwMode="auto">
              <a:xfrm flipH="1">
                <a:off x="6194412" y="3257827"/>
                <a:ext cx="1638556" cy="1922657"/>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3" name="Line 38">
                <a:extLst>
                  <a:ext uri="{FF2B5EF4-FFF2-40B4-BE49-F238E27FC236}">
                    <a16:creationId xmlns:a16="http://schemas.microsoft.com/office/drawing/2014/main" id="{F07D3411-65CA-C140-9965-D5890118ED60}"/>
                  </a:ext>
                </a:extLst>
              </p:cNvPr>
              <p:cNvSpPr>
                <a:spLocks noChangeShapeType="1"/>
              </p:cNvSpPr>
              <p:nvPr/>
            </p:nvSpPr>
            <p:spPr bwMode="auto">
              <a:xfrm flipH="1">
                <a:off x="8795006" y="4451570"/>
                <a:ext cx="955700" cy="72891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4" name="Line 39">
                <a:extLst>
                  <a:ext uri="{FF2B5EF4-FFF2-40B4-BE49-F238E27FC236}">
                    <a16:creationId xmlns:a16="http://schemas.microsoft.com/office/drawing/2014/main" id="{D8F05800-90EF-6D48-915B-88797AF7E90E}"/>
                  </a:ext>
                </a:extLst>
              </p:cNvPr>
              <p:cNvSpPr>
                <a:spLocks noChangeShapeType="1"/>
              </p:cNvSpPr>
              <p:nvPr/>
            </p:nvSpPr>
            <p:spPr bwMode="auto">
              <a:xfrm flipH="1">
                <a:off x="9263984" y="4451570"/>
                <a:ext cx="1525607" cy="72891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5" name="Line 42">
                <a:extLst>
                  <a:ext uri="{FF2B5EF4-FFF2-40B4-BE49-F238E27FC236}">
                    <a16:creationId xmlns:a16="http://schemas.microsoft.com/office/drawing/2014/main" id="{7760FF39-E20B-094A-ACC9-B317F65C8D14}"/>
                  </a:ext>
                </a:extLst>
              </p:cNvPr>
              <p:cNvSpPr>
                <a:spLocks noChangeShapeType="1"/>
              </p:cNvSpPr>
              <p:nvPr/>
            </p:nvSpPr>
            <p:spPr bwMode="auto">
              <a:xfrm flipH="1">
                <a:off x="6506301" y="3860420"/>
                <a:ext cx="866888" cy="1320064"/>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sp>
            <p:nvSpPr>
              <p:cNvPr id="296" name="Line 43">
                <a:extLst>
                  <a:ext uri="{FF2B5EF4-FFF2-40B4-BE49-F238E27FC236}">
                    <a16:creationId xmlns:a16="http://schemas.microsoft.com/office/drawing/2014/main" id="{51857587-2594-BB4D-8243-4EACF8AEDF4A}"/>
                  </a:ext>
                </a:extLst>
              </p:cNvPr>
              <p:cNvSpPr>
                <a:spLocks noChangeShapeType="1"/>
              </p:cNvSpPr>
              <p:nvPr/>
            </p:nvSpPr>
            <p:spPr bwMode="auto">
              <a:xfrm flipH="1">
                <a:off x="6714991" y="3839230"/>
                <a:ext cx="1117977" cy="1341253"/>
              </a:xfrm>
              <a:prstGeom prst="line">
                <a:avLst/>
              </a:prstGeom>
              <a:noFill/>
              <a:ln w="31750">
                <a:solidFill>
                  <a:srgbClr val="FFCC99"/>
                </a:solidFill>
                <a:prstDash val="lgDash"/>
                <a:round/>
                <a:headEnd w="lg" len="lg"/>
                <a:tailEnd type="stealth" w="lg" len="lg"/>
              </a:ln>
            </p:spPr>
            <p:txBody>
              <a:bodyPr/>
              <a:lstStyle/>
              <a:p>
                <a:endParaRPr lang="zh-CN" altLang="en-US" sz="1400">
                  <a:latin typeface="+mj-lt"/>
                </a:endParaRPr>
              </a:p>
            </p:txBody>
          </p:sp>
        </p:grpSp>
      </p:grpSp>
    </p:spTree>
    <p:extLst>
      <p:ext uri="{BB962C8B-B14F-4D97-AF65-F5344CB8AC3E}">
        <p14:creationId xmlns:p14="http://schemas.microsoft.com/office/powerpoint/2010/main" val="734315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B/B</a:t>
            </a:r>
            <a:r>
              <a:rPr lang="en-US" altLang="zh-CN" sz="2800" baseline="30000" dirty="0"/>
              <a:t>+</a:t>
            </a:r>
            <a:r>
              <a:rPr lang="en-US" altLang="zh-CN" sz="2800" dirty="0"/>
              <a:t> </a:t>
            </a:r>
            <a:r>
              <a:rPr lang="zh-CN" altLang="en-US" sz="2800" dirty="0"/>
              <a:t>树的应用</a:t>
            </a:r>
          </a:p>
        </p:txBody>
      </p:sp>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Rectangle 3">
            <a:extLst>
              <a:ext uri="{FF2B5EF4-FFF2-40B4-BE49-F238E27FC236}">
                <a16:creationId xmlns:a16="http://schemas.microsoft.com/office/drawing/2014/main" id="{7234C409-3069-0C46-B5C3-504772C15DEA}"/>
              </a:ext>
            </a:extLst>
          </p:cNvPr>
          <p:cNvSpPr txBox="1">
            <a:spLocks noChangeArrowheads="1"/>
          </p:cNvSpPr>
          <p:nvPr/>
        </p:nvSpPr>
        <p:spPr>
          <a:xfrm>
            <a:off x="838200" y="1377650"/>
            <a:ext cx="8798766" cy="42554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defRPr/>
            </a:pPr>
            <a:r>
              <a:rPr lang="en-US" altLang="zh-CN" sz="2400" dirty="0"/>
              <a:t>B</a:t>
            </a:r>
            <a:r>
              <a:rPr lang="en-US" altLang="zh-CN" sz="2400" baseline="30000" dirty="0"/>
              <a:t>+</a:t>
            </a:r>
            <a:r>
              <a:rPr lang="en-US" altLang="zh-CN" sz="2400" dirty="0"/>
              <a:t> </a:t>
            </a:r>
            <a:r>
              <a:rPr lang="zh-CN" altLang="en-US" sz="2400" dirty="0"/>
              <a:t>树的存储效率更高、检索层次更少（树较矮）</a:t>
            </a:r>
          </a:p>
          <a:p>
            <a:pPr marL="342900" indent="-342900">
              <a:buFont typeface="Arial" panose="020B0604020202020204" pitchFamily="34" charset="0"/>
              <a:buChar char="•"/>
              <a:defRPr/>
            </a:pPr>
            <a:r>
              <a:rPr lang="zh-CN" altLang="en-US" sz="2400" dirty="0"/>
              <a:t>因此，</a:t>
            </a:r>
            <a:r>
              <a:rPr lang="en-US" altLang="zh-CN" sz="2400" dirty="0"/>
              <a:t>B</a:t>
            </a:r>
            <a:r>
              <a:rPr lang="en-US" altLang="zh-CN" sz="2400" baseline="30000" dirty="0"/>
              <a:t>+</a:t>
            </a:r>
            <a:r>
              <a:rPr lang="en-US" altLang="zh-CN" sz="2400" dirty="0"/>
              <a:t> </a:t>
            </a:r>
            <a:r>
              <a:rPr lang="zh-CN" altLang="en-US" sz="2400" dirty="0"/>
              <a:t>树应用得更为广泛</a:t>
            </a:r>
            <a:endParaRPr lang="en-US" altLang="zh-CN" sz="2400" dirty="0"/>
          </a:p>
          <a:p>
            <a:pPr lvl="1" algn="l">
              <a:lnSpc>
                <a:spcPct val="150000"/>
              </a:lnSpc>
              <a:defRPr/>
            </a:pPr>
            <a:r>
              <a:rPr lang="en-US" altLang="zh-CN" dirty="0"/>
              <a:t>-</a:t>
            </a:r>
            <a:r>
              <a:rPr lang="zh-CN" altLang="en-US" dirty="0"/>
              <a:t> </a:t>
            </a:r>
            <a:r>
              <a:rPr lang="zh-CN" altLang="en-US" b="1" dirty="0"/>
              <a:t>数据库系统主码（</a:t>
            </a:r>
            <a:r>
              <a:rPr lang="en-US" altLang="zh-CN" b="1" dirty="0"/>
              <a:t>primary key</a:t>
            </a:r>
            <a:r>
              <a:rPr lang="zh-CN" altLang="en-US" b="1" dirty="0"/>
              <a:t>）索引</a:t>
            </a:r>
            <a:endParaRPr lang="en-US" altLang="zh-CN" b="1" dirty="0"/>
          </a:p>
          <a:p>
            <a:pPr lvl="1" algn="l">
              <a:lnSpc>
                <a:spcPct val="150000"/>
              </a:lnSpc>
              <a:defRPr/>
            </a:pPr>
            <a:r>
              <a:rPr lang="en-US" altLang="zh-CN" b="1" dirty="0"/>
              <a:t>-</a:t>
            </a:r>
            <a:r>
              <a:rPr lang="zh-CN" altLang="en-US" b="1" dirty="0"/>
              <a:t> 基于</a:t>
            </a:r>
            <a:r>
              <a:rPr lang="en-US" altLang="zh-CN" b="1" dirty="0"/>
              <a:t>B+</a:t>
            </a:r>
            <a:r>
              <a:rPr lang="zh-CN" altLang="en-US" b="1" dirty="0"/>
              <a:t>树的磁盘文件虚拟存储存取管理 </a:t>
            </a:r>
            <a:r>
              <a:rPr lang="en-US" altLang="zh-CN" b="1" dirty="0">
                <a:cs typeface="Times New Roman" pitchFamily="18" charset="0"/>
              </a:rPr>
              <a:t>VSAM (Virtual Storage Access Method)</a:t>
            </a:r>
            <a:r>
              <a:rPr lang="zh-CN" altLang="en-US" b="1" dirty="0">
                <a:cs typeface="Times New Roman" pitchFamily="18" charset="0"/>
              </a:rPr>
              <a:t>，取代了</a:t>
            </a:r>
            <a:r>
              <a:rPr lang="zh-CN" altLang="en-US" b="1" spc="-150" dirty="0">
                <a:cs typeface="Times New Roman" pitchFamily="18" charset="0"/>
              </a:rPr>
              <a:t>基于多分树的 </a:t>
            </a:r>
            <a:r>
              <a:rPr lang="en-US" altLang="zh-CN" b="1" spc="-150" dirty="0">
                <a:cs typeface="Times New Roman" pitchFamily="18" charset="0"/>
              </a:rPr>
              <a:t>ISAM </a:t>
            </a:r>
            <a:endParaRPr lang="en-US" altLang="zh-CN" sz="2400" b="1" dirty="0"/>
          </a:p>
          <a:p>
            <a:pPr lvl="1">
              <a:defRPr/>
            </a:pPr>
            <a:endParaRPr lang="zh-CN" altLang="en-US" dirty="0"/>
          </a:p>
        </p:txBody>
      </p:sp>
      <p:grpSp>
        <p:nvGrpSpPr>
          <p:cNvPr id="50" name="组合 1">
            <a:extLst>
              <a:ext uri="{FF2B5EF4-FFF2-40B4-BE49-F238E27FC236}">
                <a16:creationId xmlns:a16="http://schemas.microsoft.com/office/drawing/2014/main" id="{349393F4-B8B5-D94A-A26A-693509CA6C7B}"/>
              </a:ext>
            </a:extLst>
          </p:cNvPr>
          <p:cNvGrpSpPr/>
          <p:nvPr/>
        </p:nvGrpSpPr>
        <p:grpSpPr>
          <a:xfrm>
            <a:off x="1026905" y="3622624"/>
            <a:ext cx="10326895" cy="2304256"/>
            <a:chOff x="395933" y="4243262"/>
            <a:chExt cx="10326895" cy="1850630"/>
          </a:xfrm>
        </p:grpSpPr>
        <p:sp>
          <p:nvSpPr>
            <p:cNvPr id="51" name="矩形 166">
              <a:extLst>
                <a:ext uri="{FF2B5EF4-FFF2-40B4-BE49-F238E27FC236}">
                  <a16:creationId xmlns:a16="http://schemas.microsoft.com/office/drawing/2014/main" id="{ED0DEFBF-628E-4946-86F5-5B0383CE9DC0}"/>
                </a:ext>
              </a:extLst>
            </p:cNvPr>
            <p:cNvSpPr/>
            <p:nvPr/>
          </p:nvSpPr>
          <p:spPr bwMode="auto">
            <a:xfrm>
              <a:off x="95515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2" name="矩形 167">
              <a:extLst>
                <a:ext uri="{FF2B5EF4-FFF2-40B4-BE49-F238E27FC236}">
                  <a16:creationId xmlns:a16="http://schemas.microsoft.com/office/drawing/2014/main" id="{636CB920-7C6E-194C-8A81-CFC1F66444F3}"/>
                </a:ext>
              </a:extLst>
            </p:cNvPr>
            <p:cNvSpPr/>
            <p:nvPr/>
          </p:nvSpPr>
          <p:spPr bwMode="auto">
            <a:xfrm>
              <a:off x="8236722"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3" name="矩形 168">
              <a:extLst>
                <a:ext uri="{FF2B5EF4-FFF2-40B4-BE49-F238E27FC236}">
                  <a16:creationId xmlns:a16="http://schemas.microsoft.com/office/drawing/2014/main" id="{361B4A2A-22D5-4B4A-8903-DFB18291305B}"/>
                </a:ext>
              </a:extLst>
            </p:cNvPr>
            <p:cNvSpPr/>
            <p:nvPr/>
          </p:nvSpPr>
          <p:spPr bwMode="auto">
            <a:xfrm>
              <a:off x="7209142" y="5591479"/>
              <a:ext cx="830280"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4" name="矩形 169">
              <a:extLst>
                <a:ext uri="{FF2B5EF4-FFF2-40B4-BE49-F238E27FC236}">
                  <a16:creationId xmlns:a16="http://schemas.microsoft.com/office/drawing/2014/main" id="{02D2050B-7BD5-7E45-9B0C-FFB8A0CB81CB}"/>
                </a:ext>
              </a:extLst>
            </p:cNvPr>
            <p:cNvSpPr/>
            <p:nvPr/>
          </p:nvSpPr>
          <p:spPr bwMode="auto">
            <a:xfrm>
              <a:off x="5798498"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5" name="矩形 170">
              <a:extLst>
                <a:ext uri="{FF2B5EF4-FFF2-40B4-BE49-F238E27FC236}">
                  <a16:creationId xmlns:a16="http://schemas.microsoft.com/office/drawing/2014/main" id="{0124E159-7DAF-4742-8491-3866160741BA}"/>
                </a:ext>
              </a:extLst>
            </p:cNvPr>
            <p:cNvSpPr/>
            <p:nvPr/>
          </p:nvSpPr>
          <p:spPr bwMode="auto">
            <a:xfrm>
              <a:off x="4429895" y="55859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6" name="矩形 171">
              <a:extLst>
                <a:ext uri="{FF2B5EF4-FFF2-40B4-BE49-F238E27FC236}">
                  <a16:creationId xmlns:a16="http://schemas.microsoft.com/office/drawing/2014/main" id="{C354E3B1-EE27-4340-8B19-62671CDB532F}"/>
                </a:ext>
              </a:extLst>
            </p:cNvPr>
            <p:cNvSpPr/>
            <p:nvPr/>
          </p:nvSpPr>
          <p:spPr bwMode="auto">
            <a:xfrm>
              <a:off x="3082290"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7" name="矩形 172">
              <a:extLst>
                <a:ext uri="{FF2B5EF4-FFF2-40B4-BE49-F238E27FC236}">
                  <a16:creationId xmlns:a16="http://schemas.microsoft.com/office/drawing/2014/main" id="{85C25589-3394-F246-8682-3ABCF1940282}"/>
                </a:ext>
              </a:extLst>
            </p:cNvPr>
            <p:cNvSpPr/>
            <p:nvPr/>
          </p:nvSpPr>
          <p:spPr bwMode="auto">
            <a:xfrm>
              <a:off x="1764969" y="5591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8" name="矩形 173">
              <a:extLst>
                <a:ext uri="{FF2B5EF4-FFF2-40B4-BE49-F238E27FC236}">
                  <a16:creationId xmlns:a16="http://schemas.microsoft.com/office/drawing/2014/main" id="{05BC70D0-E40A-4B47-8155-4B6402319EDE}"/>
                </a:ext>
              </a:extLst>
            </p:cNvPr>
            <p:cNvSpPr/>
            <p:nvPr/>
          </p:nvSpPr>
          <p:spPr bwMode="auto">
            <a:xfrm>
              <a:off x="395933" y="559697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59" name="矩形 174">
              <a:extLst>
                <a:ext uri="{FF2B5EF4-FFF2-40B4-BE49-F238E27FC236}">
                  <a16:creationId xmlns:a16="http://schemas.microsoft.com/office/drawing/2014/main" id="{9026E4D7-69AB-3342-92B2-CF7B24CF4852}"/>
                </a:ext>
              </a:extLst>
            </p:cNvPr>
            <p:cNvSpPr/>
            <p:nvPr/>
          </p:nvSpPr>
          <p:spPr bwMode="auto">
            <a:xfrm>
              <a:off x="1655490" y="5026788"/>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60" name="矩形 175">
              <a:extLst>
                <a:ext uri="{FF2B5EF4-FFF2-40B4-BE49-F238E27FC236}">
                  <a16:creationId xmlns:a16="http://schemas.microsoft.com/office/drawing/2014/main" id="{AE14E256-EBD0-A14B-80B3-AC14A5F10B52}"/>
                </a:ext>
              </a:extLst>
            </p:cNvPr>
            <p:cNvSpPr/>
            <p:nvPr/>
          </p:nvSpPr>
          <p:spPr bwMode="auto">
            <a:xfrm>
              <a:off x="5418787" y="497247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61" name="矩形 176">
              <a:extLst>
                <a:ext uri="{FF2B5EF4-FFF2-40B4-BE49-F238E27FC236}">
                  <a16:creationId xmlns:a16="http://schemas.microsoft.com/office/drawing/2014/main" id="{C78EF530-EF4A-6B40-8DEA-67997AA44167}"/>
                </a:ext>
              </a:extLst>
            </p:cNvPr>
            <p:cNvSpPr/>
            <p:nvPr/>
          </p:nvSpPr>
          <p:spPr bwMode="auto">
            <a:xfrm>
              <a:off x="8648120" y="5048059"/>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62" name="矩形 177">
              <a:extLst>
                <a:ext uri="{FF2B5EF4-FFF2-40B4-BE49-F238E27FC236}">
                  <a16:creationId xmlns:a16="http://schemas.microsoft.com/office/drawing/2014/main" id="{30B2E1B9-B5D5-8E44-83C3-FC7FB7BCF724}"/>
                </a:ext>
              </a:extLst>
            </p:cNvPr>
            <p:cNvSpPr/>
            <p:nvPr/>
          </p:nvSpPr>
          <p:spPr bwMode="auto">
            <a:xfrm>
              <a:off x="4685308" y="4253782"/>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63" name="文本框 178">
              <a:extLst>
                <a:ext uri="{FF2B5EF4-FFF2-40B4-BE49-F238E27FC236}">
                  <a16:creationId xmlns:a16="http://schemas.microsoft.com/office/drawing/2014/main" id="{75A18D9A-B524-7C4E-B6A2-D5629808DFEA}"/>
                </a:ext>
              </a:extLst>
            </p:cNvPr>
            <p:cNvSpPr txBox="1"/>
            <p:nvPr/>
          </p:nvSpPr>
          <p:spPr bwMode="auto">
            <a:xfrm>
              <a:off x="4685437" y="4268660"/>
              <a:ext cx="1222035"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dirty="0">
                  <a:latin typeface="+mj-lt"/>
                </a:rPr>
                <a:t>40      </a:t>
              </a:r>
              <a:r>
                <a:rPr lang="zh-CN" altLang="en-US" sz="1600" dirty="0">
                  <a:latin typeface="+mj-lt"/>
                </a:rPr>
                <a:t>    </a:t>
              </a:r>
              <a:r>
                <a:rPr lang="en-US" altLang="zh-CN" sz="1600" dirty="0">
                  <a:latin typeface="+mj-lt"/>
                </a:rPr>
                <a:t>90</a:t>
              </a:r>
              <a:endParaRPr lang="zh-CN" altLang="en-US" sz="1600" dirty="0">
                <a:latin typeface="+mj-lt"/>
              </a:endParaRPr>
            </a:p>
          </p:txBody>
        </p:sp>
        <p:sp>
          <p:nvSpPr>
            <p:cNvPr id="64" name="文本框 179">
              <a:extLst>
                <a:ext uri="{FF2B5EF4-FFF2-40B4-BE49-F238E27FC236}">
                  <a16:creationId xmlns:a16="http://schemas.microsoft.com/office/drawing/2014/main" id="{3521BC48-0874-9A44-BBDA-A88B97745D22}"/>
                </a:ext>
              </a:extLst>
            </p:cNvPr>
            <p:cNvSpPr txBox="1"/>
            <p:nvPr/>
          </p:nvSpPr>
          <p:spPr bwMode="auto">
            <a:xfrm>
              <a:off x="8626563" y="5065145"/>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65" name="文本框 180">
              <a:extLst>
                <a:ext uri="{FF2B5EF4-FFF2-40B4-BE49-F238E27FC236}">
                  <a16:creationId xmlns:a16="http://schemas.microsoft.com/office/drawing/2014/main" id="{6348BB5E-F573-1442-9971-42AC77A5987C}"/>
                </a:ext>
              </a:extLst>
            </p:cNvPr>
            <p:cNvSpPr txBox="1"/>
            <p:nvPr/>
          </p:nvSpPr>
          <p:spPr bwMode="auto">
            <a:xfrm>
              <a:off x="5436352" y="5033496"/>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50 60</a:t>
              </a:r>
              <a:endParaRPr lang="zh-CN" altLang="en-US" sz="1600" dirty="0">
                <a:latin typeface="+mj-lt"/>
              </a:endParaRPr>
            </a:p>
          </p:txBody>
        </p:sp>
        <p:sp>
          <p:nvSpPr>
            <p:cNvPr id="66" name="矩形 181">
              <a:extLst>
                <a:ext uri="{FF2B5EF4-FFF2-40B4-BE49-F238E27FC236}">
                  <a16:creationId xmlns:a16="http://schemas.microsoft.com/office/drawing/2014/main" id="{A1AC8FE9-408B-DA4E-A34E-CD8FA90AE370}"/>
                </a:ext>
              </a:extLst>
            </p:cNvPr>
            <p:cNvSpPr/>
            <p:nvPr/>
          </p:nvSpPr>
          <p:spPr bwMode="auto">
            <a:xfrm>
              <a:off x="1659927" y="5013361"/>
              <a:ext cx="1160804" cy="307979"/>
            </a:xfrm>
            <a:prstGeom prst="rect">
              <a:avLst/>
            </a:prstGeom>
            <a:solidFill>
              <a:schemeClr val="bg1">
                <a:lumMod val="95000"/>
                <a:alpha val="32156"/>
              </a:schemeClr>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Verdana" pitchFamily="34" charset="0"/>
                <a:ea typeface="Arial Unicode MS" pitchFamily="34" charset="-122"/>
                <a:cs typeface="Arial Unicode MS" pitchFamily="34" charset="-122"/>
              </a:endParaRPr>
            </a:p>
          </p:txBody>
        </p:sp>
        <p:sp>
          <p:nvSpPr>
            <p:cNvPr id="67" name="文本框 182">
              <a:extLst>
                <a:ext uri="{FF2B5EF4-FFF2-40B4-BE49-F238E27FC236}">
                  <a16:creationId xmlns:a16="http://schemas.microsoft.com/office/drawing/2014/main" id="{22BF1CB8-8C12-A944-BC8C-17A30632043F}"/>
                </a:ext>
              </a:extLst>
            </p:cNvPr>
            <p:cNvSpPr txBox="1"/>
            <p:nvPr/>
          </p:nvSpPr>
          <p:spPr bwMode="auto">
            <a:xfrm>
              <a:off x="1616390" y="503570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20 30 40</a:t>
              </a:r>
              <a:endParaRPr lang="zh-CN" altLang="en-US" sz="1600" dirty="0">
                <a:latin typeface="+mj-lt"/>
              </a:endParaRPr>
            </a:p>
          </p:txBody>
        </p:sp>
        <p:sp>
          <p:nvSpPr>
            <p:cNvPr id="68" name="文本框 183">
              <a:extLst>
                <a:ext uri="{FF2B5EF4-FFF2-40B4-BE49-F238E27FC236}">
                  <a16:creationId xmlns:a16="http://schemas.microsoft.com/office/drawing/2014/main" id="{1CD2709A-E6D5-224E-B7D5-7D40B2E2D301}"/>
                </a:ext>
              </a:extLst>
            </p:cNvPr>
            <p:cNvSpPr txBox="1"/>
            <p:nvPr/>
          </p:nvSpPr>
          <p:spPr bwMode="auto">
            <a:xfrm>
              <a:off x="397898" y="5630673"/>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5  10 20</a:t>
              </a:r>
              <a:endParaRPr lang="zh-CN" altLang="en-US" sz="1600" dirty="0">
                <a:latin typeface="+mj-lt"/>
              </a:endParaRPr>
            </a:p>
          </p:txBody>
        </p:sp>
        <p:sp>
          <p:nvSpPr>
            <p:cNvPr id="69" name="文本框 184">
              <a:extLst>
                <a:ext uri="{FF2B5EF4-FFF2-40B4-BE49-F238E27FC236}">
                  <a16:creationId xmlns:a16="http://schemas.microsoft.com/office/drawing/2014/main" id="{D7937DEC-BA88-324E-9CEB-2CB4F77C628B}"/>
                </a:ext>
              </a:extLst>
            </p:cNvPr>
            <p:cNvSpPr txBox="1"/>
            <p:nvPr/>
          </p:nvSpPr>
          <p:spPr bwMode="auto">
            <a:xfrm>
              <a:off x="1766050"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25 30</a:t>
              </a:r>
              <a:endParaRPr lang="zh-CN" altLang="en-US" sz="1600" dirty="0">
                <a:latin typeface="+mj-lt"/>
              </a:endParaRPr>
            </a:p>
          </p:txBody>
        </p:sp>
        <p:sp>
          <p:nvSpPr>
            <p:cNvPr id="70" name="文本框 185">
              <a:extLst>
                <a:ext uri="{FF2B5EF4-FFF2-40B4-BE49-F238E27FC236}">
                  <a16:creationId xmlns:a16="http://schemas.microsoft.com/office/drawing/2014/main" id="{AB0C88BA-C04E-0F46-9035-562BC742A59B}"/>
                </a:ext>
              </a:extLst>
            </p:cNvPr>
            <p:cNvSpPr txBox="1"/>
            <p:nvPr/>
          </p:nvSpPr>
          <p:spPr bwMode="auto">
            <a:xfrm>
              <a:off x="3082290" y="5619314"/>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35 40</a:t>
              </a:r>
              <a:endParaRPr lang="zh-CN" altLang="en-US" sz="1600" dirty="0">
                <a:latin typeface="+mj-lt"/>
              </a:endParaRPr>
            </a:p>
          </p:txBody>
        </p:sp>
        <p:sp>
          <p:nvSpPr>
            <p:cNvPr id="71" name="文本框 186">
              <a:extLst>
                <a:ext uri="{FF2B5EF4-FFF2-40B4-BE49-F238E27FC236}">
                  <a16:creationId xmlns:a16="http://schemas.microsoft.com/office/drawing/2014/main" id="{25C084B9-6D73-0846-8F72-5D720FF9C2A1}"/>
                </a:ext>
              </a:extLst>
            </p:cNvPr>
            <p:cNvSpPr txBox="1"/>
            <p:nvPr/>
          </p:nvSpPr>
          <p:spPr bwMode="auto">
            <a:xfrm>
              <a:off x="4440394"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45 47 50</a:t>
              </a:r>
              <a:endParaRPr lang="zh-CN" altLang="en-US" sz="1600" dirty="0">
                <a:latin typeface="+mj-lt"/>
              </a:endParaRPr>
            </a:p>
          </p:txBody>
        </p:sp>
        <p:sp>
          <p:nvSpPr>
            <p:cNvPr id="72" name="文本框 187">
              <a:extLst>
                <a:ext uri="{FF2B5EF4-FFF2-40B4-BE49-F238E27FC236}">
                  <a16:creationId xmlns:a16="http://schemas.microsoft.com/office/drawing/2014/main" id="{1C5F6D35-2C2F-574D-B53F-15AFE7661577}"/>
                </a:ext>
              </a:extLst>
            </p:cNvPr>
            <p:cNvSpPr txBox="1"/>
            <p:nvPr/>
          </p:nvSpPr>
          <p:spPr bwMode="auto">
            <a:xfrm>
              <a:off x="5798498" y="5618529"/>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55 60</a:t>
              </a:r>
              <a:endParaRPr lang="zh-CN" altLang="en-US" sz="1600" dirty="0">
                <a:latin typeface="+mj-lt"/>
              </a:endParaRPr>
            </a:p>
          </p:txBody>
        </p:sp>
        <p:sp>
          <p:nvSpPr>
            <p:cNvPr id="73" name="文本框 188">
              <a:extLst>
                <a:ext uri="{FF2B5EF4-FFF2-40B4-BE49-F238E27FC236}">
                  <a16:creationId xmlns:a16="http://schemas.microsoft.com/office/drawing/2014/main" id="{A214E359-6BA2-B441-A21F-59D2C9F2386E}"/>
                </a:ext>
              </a:extLst>
            </p:cNvPr>
            <p:cNvSpPr txBox="1"/>
            <p:nvPr/>
          </p:nvSpPr>
          <p:spPr bwMode="auto">
            <a:xfrm>
              <a:off x="7238658" y="5608330"/>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65 70</a:t>
              </a:r>
              <a:endParaRPr lang="zh-CN" altLang="en-US" sz="1600" dirty="0">
                <a:latin typeface="+mj-lt"/>
              </a:endParaRPr>
            </a:p>
          </p:txBody>
        </p:sp>
        <p:sp>
          <p:nvSpPr>
            <p:cNvPr id="74" name="文本框 189">
              <a:extLst>
                <a:ext uri="{FF2B5EF4-FFF2-40B4-BE49-F238E27FC236}">
                  <a16:creationId xmlns:a16="http://schemas.microsoft.com/office/drawing/2014/main" id="{5E901BC7-EAD3-D54E-8A14-B6FC7AE0F120}"/>
                </a:ext>
              </a:extLst>
            </p:cNvPr>
            <p:cNvSpPr txBox="1"/>
            <p:nvPr/>
          </p:nvSpPr>
          <p:spPr bwMode="auto">
            <a:xfrm>
              <a:off x="8199229" y="5618529"/>
              <a:ext cx="560273"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75</a:t>
              </a:r>
              <a:endParaRPr lang="zh-CN" altLang="en-US" sz="1600" dirty="0">
                <a:latin typeface="+mj-lt"/>
              </a:endParaRPr>
            </a:p>
          </p:txBody>
        </p:sp>
        <p:sp>
          <p:nvSpPr>
            <p:cNvPr id="75" name="文本框 190">
              <a:extLst>
                <a:ext uri="{FF2B5EF4-FFF2-40B4-BE49-F238E27FC236}">
                  <a16:creationId xmlns:a16="http://schemas.microsoft.com/office/drawing/2014/main" id="{0B40765B-A203-2B40-8E82-7F55432C4CD1}"/>
                </a:ext>
              </a:extLst>
            </p:cNvPr>
            <p:cNvSpPr txBox="1"/>
            <p:nvPr/>
          </p:nvSpPr>
          <p:spPr bwMode="auto">
            <a:xfrm>
              <a:off x="9562024" y="5624941"/>
              <a:ext cx="1160804"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85 90</a:t>
              </a:r>
              <a:endParaRPr lang="zh-CN" altLang="en-US" sz="1600" dirty="0">
                <a:latin typeface="+mj-lt"/>
              </a:endParaRPr>
            </a:p>
          </p:txBody>
        </p:sp>
        <p:cxnSp>
          <p:nvCxnSpPr>
            <p:cNvPr id="76" name="直接连接符 191">
              <a:extLst>
                <a:ext uri="{FF2B5EF4-FFF2-40B4-BE49-F238E27FC236}">
                  <a16:creationId xmlns:a16="http://schemas.microsoft.com/office/drawing/2014/main" id="{E2C42512-4157-A24D-B3B7-3C6BC88AE55C}"/>
                </a:ext>
              </a:extLst>
            </p:cNvPr>
            <p:cNvCxnSpPr>
              <a:endCxn id="66" idx="0"/>
            </p:cNvCxnSpPr>
            <p:nvPr/>
          </p:nvCxnSpPr>
          <p:spPr bwMode="auto">
            <a:xfrm flipH="1">
              <a:off x="2240329" y="4561761"/>
              <a:ext cx="2628414" cy="45160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77" name="直接连接符 192">
              <a:extLst>
                <a:ext uri="{FF2B5EF4-FFF2-40B4-BE49-F238E27FC236}">
                  <a16:creationId xmlns:a16="http://schemas.microsoft.com/office/drawing/2014/main" id="{09A501F8-2937-FE41-B41D-C52E094908E8}"/>
                </a:ext>
              </a:extLst>
            </p:cNvPr>
            <p:cNvCxnSpPr>
              <a:stCxn id="62" idx="2"/>
              <a:endCxn id="60" idx="0"/>
            </p:cNvCxnSpPr>
            <p:nvPr/>
          </p:nvCxnSpPr>
          <p:spPr bwMode="auto">
            <a:xfrm>
              <a:off x="5265710" y="4561761"/>
              <a:ext cx="733479" cy="4107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78" name="直接连接符 193">
              <a:extLst>
                <a:ext uri="{FF2B5EF4-FFF2-40B4-BE49-F238E27FC236}">
                  <a16:creationId xmlns:a16="http://schemas.microsoft.com/office/drawing/2014/main" id="{BC73A524-2428-C74D-8271-5AC3A15ECCCC}"/>
                </a:ext>
              </a:extLst>
            </p:cNvPr>
            <p:cNvCxnSpPr>
              <a:endCxn id="61" idx="0"/>
            </p:cNvCxnSpPr>
            <p:nvPr/>
          </p:nvCxnSpPr>
          <p:spPr bwMode="auto">
            <a:xfrm>
              <a:off x="5652517" y="4561761"/>
              <a:ext cx="3576005" cy="48629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79" name="直接连接符 194">
              <a:extLst>
                <a:ext uri="{FF2B5EF4-FFF2-40B4-BE49-F238E27FC236}">
                  <a16:creationId xmlns:a16="http://schemas.microsoft.com/office/drawing/2014/main" id="{5F2F4361-E022-AB4A-8C2C-E654FD49F6F9}"/>
                </a:ext>
              </a:extLst>
            </p:cNvPr>
            <p:cNvCxnSpPr>
              <a:endCxn id="58" idx="0"/>
            </p:cNvCxnSpPr>
            <p:nvPr/>
          </p:nvCxnSpPr>
          <p:spPr bwMode="auto">
            <a:xfrm flipH="1">
              <a:off x="976335" y="5338383"/>
              <a:ext cx="963856" cy="25858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0" name="直接连接符 195">
              <a:extLst>
                <a:ext uri="{FF2B5EF4-FFF2-40B4-BE49-F238E27FC236}">
                  <a16:creationId xmlns:a16="http://schemas.microsoft.com/office/drawing/2014/main" id="{D8C34D1A-50AD-4C4B-A71E-1271B4834754}"/>
                </a:ext>
              </a:extLst>
            </p:cNvPr>
            <p:cNvCxnSpPr>
              <a:stCxn id="59" idx="2"/>
              <a:endCxn id="57" idx="0"/>
            </p:cNvCxnSpPr>
            <p:nvPr/>
          </p:nvCxnSpPr>
          <p:spPr bwMode="auto">
            <a:xfrm>
              <a:off x="2235892" y="5334767"/>
              <a:ext cx="109479" cy="25671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1" name="直接连接符 196">
              <a:extLst>
                <a:ext uri="{FF2B5EF4-FFF2-40B4-BE49-F238E27FC236}">
                  <a16:creationId xmlns:a16="http://schemas.microsoft.com/office/drawing/2014/main" id="{54D79CA8-1214-3A4B-B458-35165F87C339}"/>
                </a:ext>
              </a:extLst>
            </p:cNvPr>
            <p:cNvCxnSpPr>
              <a:endCxn id="56" idx="0"/>
            </p:cNvCxnSpPr>
            <p:nvPr/>
          </p:nvCxnSpPr>
          <p:spPr bwMode="auto">
            <a:xfrm>
              <a:off x="2552631" y="5334522"/>
              <a:ext cx="1110061" cy="256957"/>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2" name="直接连接符 197">
              <a:extLst>
                <a:ext uri="{FF2B5EF4-FFF2-40B4-BE49-F238E27FC236}">
                  <a16:creationId xmlns:a16="http://schemas.microsoft.com/office/drawing/2014/main" id="{77FEF881-CE53-2D4C-942C-A3AAE0C289A9}"/>
                </a:ext>
              </a:extLst>
            </p:cNvPr>
            <p:cNvCxnSpPr>
              <a:endCxn id="55" idx="0"/>
            </p:cNvCxnSpPr>
            <p:nvPr/>
          </p:nvCxnSpPr>
          <p:spPr bwMode="auto">
            <a:xfrm flipH="1">
              <a:off x="5010297" y="5280458"/>
              <a:ext cx="714228" cy="30553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3" name="直接连接符 198">
              <a:extLst>
                <a:ext uri="{FF2B5EF4-FFF2-40B4-BE49-F238E27FC236}">
                  <a16:creationId xmlns:a16="http://schemas.microsoft.com/office/drawing/2014/main" id="{F246109C-EACD-F744-B282-532394BB696E}"/>
                </a:ext>
              </a:extLst>
            </p:cNvPr>
            <p:cNvCxnSpPr>
              <a:stCxn id="60" idx="2"/>
              <a:endCxn id="54" idx="0"/>
            </p:cNvCxnSpPr>
            <p:nvPr/>
          </p:nvCxnSpPr>
          <p:spPr bwMode="auto">
            <a:xfrm>
              <a:off x="5999189" y="5280458"/>
              <a:ext cx="379711" cy="31651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4" name="直接连接符 199">
              <a:extLst>
                <a:ext uri="{FF2B5EF4-FFF2-40B4-BE49-F238E27FC236}">
                  <a16:creationId xmlns:a16="http://schemas.microsoft.com/office/drawing/2014/main" id="{542C6B78-27BC-8349-8709-C0206DBA237F}"/>
                </a:ext>
              </a:extLst>
            </p:cNvPr>
            <p:cNvCxnSpPr>
              <a:endCxn id="53" idx="0"/>
            </p:cNvCxnSpPr>
            <p:nvPr/>
          </p:nvCxnSpPr>
          <p:spPr bwMode="auto">
            <a:xfrm>
              <a:off x="6378900" y="5280458"/>
              <a:ext cx="1245382" cy="31102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5" name="直接连接符 200">
              <a:extLst>
                <a:ext uri="{FF2B5EF4-FFF2-40B4-BE49-F238E27FC236}">
                  <a16:creationId xmlns:a16="http://schemas.microsoft.com/office/drawing/2014/main" id="{80BD6426-747B-964B-BE73-A88361175748}"/>
                </a:ext>
              </a:extLst>
            </p:cNvPr>
            <p:cNvCxnSpPr>
              <a:endCxn id="52" idx="0"/>
            </p:cNvCxnSpPr>
            <p:nvPr/>
          </p:nvCxnSpPr>
          <p:spPr bwMode="auto">
            <a:xfrm flipH="1">
              <a:off x="8817124" y="5355468"/>
              <a:ext cx="65275" cy="24150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86" name="直接连接符 201">
              <a:extLst>
                <a:ext uri="{FF2B5EF4-FFF2-40B4-BE49-F238E27FC236}">
                  <a16:creationId xmlns:a16="http://schemas.microsoft.com/office/drawing/2014/main" id="{85F6FB2E-C071-4E4C-9D59-3CE93B8EA2B4}"/>
                </a:ext>
              </a:extLst>
            </p:cNvPr>
            <p:cNvCxnSpPr>
              <a:stCxn id="61" idx="2"/>
              <a:endCxn id="51" idx="0"/>
            </p:cNvCxnSpPr>
            <p:nvPr/>
          </p:nvCxnSpPr>
          <p:spPr bwMode="auto">
            <a:xfrm>
              <a:off x="9228522" y="5356038"/>
              <a:ext cx="903470" cy="235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87" name="文本框 202">
              <a:extLst>
                <a:ext uri="{FF2B5EF4-FFF2-40B4-BE49-F238E27FC236}">
                  <a16:creationId xmlns:a16="http://schemas.microsoft.com/office/drawing/2014/main" id="{2F684346-71E0-1241-BF50-68431CAAC87E}"/>
                </a:ext>
              </a:extLst>
            </p:cNvPr>
            <p:cNvSpPr txBox="1"/>
            <p:nvPr/>
          </p:nvSpPr>
          <p:spPr bwMode="auto">
            <a:xfrm>
              <a:off x="8611679" y="5617698"/>
              <a:ext cx="541440"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80</a:t>
              </a:r>
              <a:endParaRPr lang="zh-CN" altLang="en-US" sz="1600" dirty="0">
                <a:latin typeface="+mj-lt"/>
              </a:endParaRPr>
            </a:p>
          </p:txBody>
        </p:sp>
        <p:sp>
          <p:nvSpPr>
            <p:cNvPr id="88" name="文本框 203">
              <a:extLst>
                <a:ext uri="{FF2B5EF4-FFF2-40B4-BE49-F238E27FC236}">
                  <a16:creationId xmlns:a16="http://schemas.microsoft.com/office/drawing/2014/main" id="{E4B9B369-AF42-D248-91B2-462039800B32}"/>
                </a:ext>
              </a:extLst>
            </p:cNvPr>
            <p:cNvSpPr txBox="1"/>
            <p:nvPr/>
          </p:nvSpPr>
          <p:spPr bwMode="auto">
            <a:xfrm>
              <a:off x="8970263" y="5073026"/>
              <a:ext cx="516519" cy="265357"/>
            </a:xfrm>
            <a:prstGeom prst="rect">
              <a:avLst/>
            </a:prstGeom>
            <a:noFill/>
            <a:ln w="38100">
              <a:noFill/>
              <a:miter lim="800000"/>
              <a:headEnd/>
              <a:tailEnd/>
            </a:ln>
          </p:spPr>
          <p:txBody>
            <a:bodyPr wrap="square" lIns="121908" tIns="60954" rIns="121908" bIns="60954" rtlCol="0">
              <a:spAutoFit/>
            </a:bodyPr>
            <a:lstStyle/>
            <a:p>
              <a:pPr algn="just">
                <a:lnSpc>
                  <a:spcPct val="80000"/>
                </a:lnSpc>
                <a:spcBef>
                  <a:spcPct val="20000"/>
                </a:spcBef>
                <a:buClr>
                  <a:schemeClr val="folHlink"/>
                </a:buClr>
                <a:buSzPct val="60000"/>
              </a:pPr>
              <a:r>
                <a:rPr lang="en-US" altLang="zh-CN" sz="1600">
                  <a:latin typeface="+mj-lt"/>
                </a:rPr>
                <a:t>90</a:t>
              </a:r>
              <a:endParaRPr lang="zh-CN" altLang="en-US" sz="1600" dirty="0">
                <a:latin typeface="+mj-lt"/>
              </a:endParaRPr>
            </a:p>
          </p:txBody>
        </p:sp>
        <p:sp>
          <p:nvSpPr>
            <p:cNvPr id="90" name="矩形 204">
              <a:extLst>
                <a:ext uri="{FF2B5EF4-FFF2-40B4-BE49-F238E27FC236}">
                  <a16:creationId xmlns:a16="http://schemas.microsoft.com/office/drawing/2014/main" id="{91E26639-7DF3-3D44-8BB1-201FB174148B}"/>
                </a:ext>
              </a:extLst>
            </p:cNvPr>
            <p:cNvSpPr/>
            <p:nvPr/>
          </p:nvSpPr>
          <p:spPr>
            <a:xfrm>
              <a:off x="6155152" y="5043478"/>
              <a:ext cx="422857" cy="239851"/>
            </a:xfrm>
            <a:prstGeom prst="rect">
              <a:avLst/>
            </a:prstGeom>
          </p:spPr>
          <p:txBody>
            <a:bodyPr wrap="none">
              <a:spAutoFit/>
            </a:bodyPr>
            <a:lstStyle/>
            <a:p>
              <a:pPr algn="just">
                <a:lnSpc>
                  <a:spcPct val="80000"/>
                </a:lnSpc>
                <a:spcBef>
                  <a:spcPct val="20000"/>
                </a:spcBef>
                <a:buClr>
                  <a:schemeClr val="folHlink"/>
                </a:buClr>
                <a:buSzPct val="60000"/>
              </a:pPr>
              <a:r>
                <a:rPr lang="en-US" altLang="zh-CN" sz="1600" dirty="0"/>
                <a:t>70</a:t>
              </a:r>
              <a:endParaRPr lang="zh-CN" altLang="en-US" sz="1600" dirty="0"/>
            </a:p>
          </p:txBody>
        </p:sp>
        <p:sp>
          <p:nvSpPr>
            <p:cNvPr id="92" name="矩形 205">
              <a:extLst>
                <a:ext uri="{FF2B5EF4-FFF2-40B4-BE49-F238E27FC236}">
                  <a16:creationId xmlns:a16="http://schemas.microsoft.com/office/drawing/2014/main" id="{87DF94C1-1363-764D-8550-7ED9F3379B34}"/>
                </a:ext>
              </a:extLst>
            </p:cNvPr>
            <p:cNvSpPr/>
            <p:nvPr/>
          </p:nvSpPr>
          <p:spPr>
            <a:xfrm>
              <a:off x="5049980" y="4243262"/>
              <a:ext cx="422857" cy="280676"/>
            </a:xfrm>
            <a:prstGeom prst="rect">
              <a:avLst/>
            </a:prstGeom>
          </p:spPr>
          <p:txBody>
            <a:bodyPr wrap="none">
              <a:spAutoFit/>
            </a:bodyPr>
            <a:lstStyle/>
            <a:p>
              <a:r>
                <a:rPr lang="en-US" altLang="zh-CN" sz="1600" dirty="0"/>
                <a:t>70</a:t>
              </a:r>
              <a:endParaRPr lang="zh-CN" altLang="en-US" sz="1600" dirty="0"/>
            </a:p>
          </p:txBody>
        </p:sp>
        <p:sp>
          <p:nvSpPr>
            <p:cNvPr id="93" name="Line 111">
              <a:extLst>
                <a:ext uri="{FF2B5EF4-FFF2-40B4-BE49-F238E27FC236}">
                  <a16:creationId xmlns:a16="http://schemas.microsoft.com/office/drawing/2014/main" id="{0F1C318E-B6BF-6F4D-8F86-7618BD2A5693}"/>
                </a:ext>
              </a:extLst>
            </p:cNvPr>
            <p:cNvSpPr>
              <a:spLocks noChangeShapeType="1"/>
            </p:cNvSpPr>
            <p:nvPr/>
          </p:nvSpPr>
          <p:spPr bwMode="auto">
            <a:xfrm>
              <a:off x="5894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4" name="Line 112">
              <a:extLst>
                <a:ext uri="{FF2B5EF4-FFF2-40B4-BE49-F238E27FC236}">
                  <a16:creationId xmlns:a16="http://schemas.microsoft.com/office/drawing/2014/main" id="{E51F65F3-5E4E-1A4C-9674-9E9D96773895}"/>
                </a:ext>
              </a:extLst>
            </p:cNvPr>
            <p:cNvSpPr>
              <a:spLocks noChangeShapeType="1"/>
            </p:cNvSpPr>
            <p:nvPr/>
          </p:nvSpPr>
          <p:spPr bwMode="auto">
            <a:xfrm>
              <a:off x="956090"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5" name="Line 112">
              <a:extLst>
                <a:ext uri="{FF2B5EF4-FFF2-40B4-BE49-F238E27FC236}">
                  <a16:creationId xmlns:a16="http://schemas.microsoft.com/office/drawing/2014/main" id="{1CE0F827-0DFA-CB4E-AB13-D96CD80A0F7A}"/>
                </a:ext>
              </a:extLst>
            </p:cNvPr>
            <p:cNvSpPr>
              <a:spLocks noChangeShapeType="1"/>
            </p:cNvSpPr>
            <p:nvPr/>
          </p:nvSpPr>
          <p:spPr bwMode="auto">
            <a:xfrm>
              <a:off x="1261598"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6" name="Line 112">
              <a:extLst>
                <a:ext uri="{FF2B5EF4-FFF2-40B4-BE49-F238E27FC236}">
                  <a16:creationId xmlns:a16="http://schemas.microsoft.com/office/drawing/2014/main" id="{2F5FEEC0-CE57-A341-B2BB-3485C74023FC}"/>
                </a:ext>
              </a:extLst>
            </p:cNvPr>
            <p:cNvSpPr>
              <a:spLocks noChangeShapeType="1"/>
            </p:cNvSpPr>
            <p:nvPr/>
          </p:nvSpPr>
          <p:spPr bwMode="auto">
            <a:xfrm>
              <a:off x="3335711"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7" name="Line 112">
              <a:extLst>
                <a:ext uri="{FF2B5EF4-FFF2-40B4-BE49-F238E27FC236}">
                  <a16:creationId xmlns:a16="http://schemas.microsoft.com/office/drawing/2014/main" id="{34E9E937-7D9B-3142-8CAB-ED662F917AF3}"/>
                </a:ext>
              </a:extLst>
            </p:cNvPr>
            <p:cNvSpPr>
              <a:spLocks noChangeShapeType="1"/>
            </p:cNvSpPr>
            <p:nvPr/>
          </p:nvSpPr>
          <p:spPr bwMode="auto">
            <a:xfrm>
              <a:off x="2325126"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8" name="Line 112">
              <a:extLst>
                <a:ext uri="{FF2B5EF4-FFF2-40B4-BE49-F238E27FC236}">
                  <a16:creationId xmlns:a16="http://schemas.microsoft.com/office/drawing/2014/main" id="{35E08482-9950-264E-9B1B-D4D9B8A410ED}"/>
                </a:ext>
              </a:extLst>
            </p:cNvPr>
            <p:cNvSpPr>
              <a:spLocks noChangeShapeType="1"/>
            </p:cNvSpPr>
            <p:nvPr/>
          </p:nvSpPr>
          <p:spPr bwMode="auto">
            <a:xfrm>
              <a:off x="2021552" y="5834664"/>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99" name="Line 112">
              <a:extLst>
                <a:ext uri="{FF2B5EF4-FFF2-40B4-BE49-F238E27FC236}">
                  <a16:creationId xmlns:a16="http://schemas.microsoft.com/office/drawing/2014/main" id="{1A01595A-7988-344F-A1B7-D510CA585A38}"/>
                </a:ext>
              </a:extLst>
            </p:cNvPr>
            <p:cNvSpPr>
              <a:spLocks noChangeShapeType="1"/>
            </p:cNvSpPr>
            <p:nvPr/>
          </p:nvSpPr>
          <p:spPr bwMode="auto">
            <a:xfrm>
              <a:off x="779887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0" name="Line 112">
              <a:extLst>
                <a:ext uri="{FF2B5EF4-FFF2-40B4-BE49-F238E27FC236}">
                  <a16:creationId xmlns:a16="http://schemas.microsoft.com/office/drawing/2014/main" id="{13C20819-728B-074A-BF41-CEC0476D3DC1}"/>
                </a:ext>
              </a:extLst>
            </p:cNvPr>
            <p:cNvSpPr>
              <a:spLocks noChangeShapeType="1"/>
            </p:cNvSpPr>
            <p:nvPr/>
          </p:nvSpPr>
          <p:spPr bwMode="auto">
            <a:xfrm>
              <a:off x="7483660"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1" name="Line 112">
              <a:extLst>
                <a:ext uri="{FF2B5EF4-FFF2-40B4-BE49-F238E27FC236}">
                  <a16:creationId xmlns:a16="http://schemas.microsoft.com/office/drawing/2014/main" id="{F4255472-5BD1-CD46-9368-28701AF5FEE8}"/>
                </a:ext>
              </a:extLst>
            </p:cNvPr>
            <p:cNvSpPr>
              <a:spLocks noChangeShapeType="1"/>
            </p:cNvSpPr>
            <p:nvPr/>
          </p:nvSpPr>
          <p:spPr bwMode="auto">
            <a:xfrm>
              <a:off x="4990117"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2" name="Line 112">
              <a:extLst>
                <a:ext uri="{FF2B5EF4-FFF2-40B4-BE49-F238E27FC236}">
                  <a16:creationId xmlns:a16="http://schemas.microsoft.com/office/drawing/2014/main" id="{2E954D9A-97FE-A54C-B069-2C1EB102CFDF}"/>
                </a:ext>
              </a:extLst>
            </p:cNvPr>
            <p:cNvSpPr>
              <a:spLocks noChangeShapeType="1"/>
            </p:cNvSpPr>
            <p:nvPr/>
          </p:nvSpPr>
          <p:spPr bwMode="auto">
            <a:xfrm>
              <a:off x="4686543"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3" name="Line 112">
              <a:extLst>
                <a:ext uri="{FF2B5EF4-FFF2-40B4-BE49-F238E27FC236}">
                  <a16:creationId xmlns:a16="http://schemas.microsoft.com/office/drawing/2014/main" id="{06B7B8A7-C236-5D41-AE1B-B03908EFD4CE}"/>
                </a:ext>
              </a:extLst>
            </p:cNvPr>
            <p:cNvSpPr>
              <a:spLocks noChangeShapeType="1"/>
            </p:cNvSpPr>
            <p:nvPr/>
          </p:nvSpPr>
          <p:spPr bwMode="auto">
            <a:xfrm>
              <a:off x="5346765" y="5830561"/>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4" name="Line 112">
              <a:extLst>
                <a:ext uri="{FF2B5EF4-FFF2-40B4-BE49-F238E27FC236}">
                  <a16:creationId xmlns:a16="http://schemas.microsoft.com/office/drawing/2014/main" id="{84A0965F-94A5-2D49-B969-027CD2A3722B}"/>
                </a:ext>
              </a:extLst>
            </p:cNvPr>
            <p:cNvSpPr>
              <a:spLocks noChangeShapeType="1"/>
            </p:cNvSpPr>
            <p:nvPr/>
          </p:nvSpPr>
          <p:spPr bwMode="auto">
            <a:xfrm>
              <a:off x="3638801"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5" name="Line 112">
              <a:extLst>
                <a:ext uri="{FF2B5EF4-FFF2-40B4-BE49-F238E27FC236}">
                  <a16:creationId xmlns:a16="http://schemas.microsoft.com/office/drawing/2014/main" id="{5DFDC613-881C-EB46-A799-F7A1273B4F24}"/>
                </a:ext>
              </a:extLst>
            </p:cNvPr>
            <p:cNvSpPr>
              <a:spLocks noChangeShapeType="1"/>
            </p:cNvSpPr>
            <p:nvPr/>
          </p:nvSpPr>
          <p:spPr bwMode="auto">
            <a:xfrm>
              <a:off x="9839622"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6" name="Line 112">
              <a:extLst>
                <a:ext uri="{FF2B5EF4-FFF2-40B4-BE49-F238E27FC236}">
                  <a16:creationId xmlns:a16="http://schemas.microsoft.com/office/drawing/2014/main" id="{E05730A6-0D1A-6A4E-AE64-3105BB037F84}"/>
                </a:ext>
              </a:extLst>
            </p:cNvPr>
            <p:cNvSpPr>
              <a:spLocks noChangeShapeType="1"/>
            </p:cNvSpPr>
            <p:nvPr/>
          </p:nvSpPr>
          <p:spPr bwMode="auto">
            <a:xfrm>
              <a:off x="8903518"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7" name="Line 112">
              <a:extLst>
                <a:ext uri="{FF2B5EF4-FFF2-40B4-BE49-F238E27FC236}">
                  <a16:creationId xmlns:a16="http://schemas.microsoft.com/office/drawing/2014/main" id="{44C77A86-FC04-6242-A539-E4662D6F729D}"/>
                </a:ext>
              </a:extLst>
            </p:cNvPr>
            <p:cNvSpPr>
              <a:spLocks noChangeShapeType="1"/>
            </p:cNvSpPr>
            <p:nvPr/>
          </p:nvSpPr>
          <p:spPr bwMode="auto">
            <a:xfrm>
              <a:off x="8471470"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8" name="Line 112">
              <a:extLst>
                <a:ext uri="{FF2B5EF4-FFF2-40B4-BE49-F238E27FC236}">
                  <a16:creationId xmlns:a16="http://schemas.microsoft.com/office/drawing/2014/main" id="{309BBAE4-FF2F-B644-A237-4BBF1FC2AE60}"/>
                </a:ext>
              </a:extLst>
            </p:cNvPr>
            <p:cNvSpPr>
              <a:spLocks noChangeShapeType="1"/>
            </p:cNvSpPr>
            <p:nvPr/>
          </p:nvSpPr>
          <p:spPr bwMode="auto">
            <a:xfrm>
              <a:off x="6358719"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09" name="Line 112">
              <a:extLst>
                <a:ext uri="{FF2B5EF4-FFF2-40B4-BE49-F238E27FC236}">
                  <a16:creationId xmlns:a16="http://schemas.microsoft.com/office/drawing/2014/main" id="{8338D15E-89FE-ED4D-B49E-CB664DE88909}"/>
                </a:ext>
              </a:extLst>
            </p:cNvPr>
            <p:cNvSpPr>
              <a:spLocks noChangeShapeType="1"/>
            </p:cNvSpPr>
            <p:nvPr/>
          </p:nvSpPr>
          <p:spPr bwMode="auto">
            <a:xfrm>
              <a:off x="6055145" y="5836926"/>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sp>
          <p:nvSpPr>
            <p:cNvPr id="110" name="Line 112">
              <a:extLst>
                <a:ext uri="{FF2B5EF4-FFF2-40B4-BE49-F238E27FC236}">
                  <a16:creationId xmlns:a16="http://schemas.microsoft.com/office/drawing/2014/main" id="{E3D346CF-467A-244E-ADB9-EE23F953E47F}"/>
                </a:ext>
              </a:extLst>
            </p:cNvPr>
            <p:cNvSpPr>
              <a:spLocks noChangeShapeType="1"/>
            </p:cNvSpPr>
            <p:nvPr/>
          </p:nvSpPr>
          <p:spPr bwMode="auto">
            <a:xfrm>
              <a:off x="10127654" y="5834375"/>
              <a:ext cx="0" cy="256966"/>
            </a:xfrm>
            <a:prstGeom prst="line">
              <a:avLst/>
            </a:prstGeom>
            <a:noFill/>
            <a:ln w="31750">
              <a:solidFill>
                <a:srgbClr val="FF0000"/>
              </a:solidFill>
              <a:prstDash val="sysDot"/>
              <a:round/>
              <a:headEnd/>
              <a:tailEnd type="triangle" w="med" len="med"/>
            </a:ln>
          </p:spPr>
          <p:txBody>
            <a:bodyPr/>
            <a:lstStyle/>
            <a:p>
              <a:endParaRPr lang="zh-CN" altLang="en-US" sz="1800"/>
            </a:p>
          </p:txBody>
        </p:sp>
        <p:grpSp>
          <p:nvGrpSpPr>
            <p:cNvPr id="111" name="组合 61">
              <a:extLst>
                <a:ext uri="{FF2B5EF4-FFF2-40B4-BE49-F238E27FC236}">
                  <a16:creationId xmlns:a16="http://schemas.microsoft.com/office/drawing/2014/main" id="{29BC4A5D-FEB6-1247-91AB-4622566C646A}"/>
                </a:ext>
              </a:extLst>
            </p:cNvPr>
            <p:cNvGrpSpPr>
              <a:grpSpLocks/>
            </p:cNvGrpSpPr>
            <p:nvPr/>
          </p:nvGrpSpPr>
          <p:grpSpPr bwMode="auto">
            <a:xfrm>
              <a:off x="9306017" y="5737436"/>
              <a:ext cx="339186" cy="71455"/>
              <a:chOff x="1042988" y="4456113"/>
              <a:chExt cx="288925" cy="71437"/>
            </a:xfrm>
          </p:grpSpPr>
          <p:sp>
            <p:nvSpPr>
              <p:cNvPr id="130" name="Line 19">
                <a:extLst>
                  <a:ext uri="{FF2B5EF4-FFF2-40B4-BE49-F238E27FC236}">
                    <a16:creationId xmlns:a16="http://schemas.microsoft.com/office/drawing/2014/main" id="{2A31D815-BE1B-EF47-BE02-56FADE5155D6}"/>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31" name="Line 20">
                <a:extLst>
                  <a:ext uri="{FF2B5EF4-FFF2-40B4-BE49-F238E27FC236}">
                    <a16:creationId xmlns:a16="http://schemas.microsoft.com/office/drawing/2014/main" id="{AE4ED290-1EB6-8741-BE41-A3CE391AE9E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2" name="组合 61">
              <a:extLst>
                <a:ext uri="{FF2B5EF4-FFF2-40B4-BE49-F238E27FC236}">
                  <a16:creationId xmlns:a16="http://schemas.microsoft.com/office/drawing/2014/main" id="{281DB59A-5AFF-584A-8B4F-41C33A350708}"/>
                </a:ext>
              </a:extLst>
            </p:cNvPr>
            <p:cNvGrpSpPr>
              <a:grpSpLocks/>
            </p:cNvGrpSpPr>
            <p:nvPr/>
          </p:nvGrpSpPr>
          <p:grpSpPr bwMode="auto">
            <a:xfrm>
              <a:off x="7987510" y="5734050"/>
              <a:ext cx="339186" cy="71455"/>
              <a:chOff x="1042988" y="4456113"/>
              <a:chExt cx="288925" cy="71437"/>
            </a:xfrm>
          </p:grpSpPr>
          <p:sp>
            <p:nvSpPr>
              <p:cNvPr id="128" name="Line 19">
                <a:extLst>
                  <a:ext uri="{FF2B5EF4-FFF2-40B4-BE49-F238E27FC236}">
                    <a16:creationId xmlns:a16="http://schemas.microsoft.com/office/drawing/2014/main" id="{1F56E7D0-6E8C-6740-9137-6AC1FA15F544}"/>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29" name="Line 20">
                <a:extLst>
                  <a:ext uri="{FF2B5EF4-FFF2-40B4-BE49-F238E27FC236}">
                    <a16:creationId xmlns:a16="http://schemas.microsoft.com/office/drawing/2014/main" id="{AB399882-27EA-204C-8B6C-0A5DACC86E43}"/>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3" name="组合 61">
              <a:extLst>
                <a:ext uri="{FF2B5EF4-FFF2-40B4-BE49-F238E27FC236}">
                  <a16:creationId xmlns:a16="http://schemas.microsoft.com/office/drawing/2014/main" id="{08291E6E-2934-5648-B807-6FFF1F6360B2}"/>
                </a:ext>
              </a:extLst>
            </p:cNvPr>
            <p:cNvGrpSpPr>
              <a:grpSpLocks/>
            </p:cNvGrpSpPr>
            <p:nvPr/>
          </p:nvGrpSpPr>
          <p:grpSpPr bwMode="auto">
            <a:xfrm>
              <a:off x="6908148" y="5734603"/>
              <a:ext cx="339186" cy="71455"/>
              <a:chOff x="1042988" y="4456113"/>
              <a:chExt cx="288925" cy="71437"/>
            </a:xfrm>
          </p:grpSpPr>
          <p:sp>
            <p:nvSpPr>
              <p:cNvPr id="126" name="Line 19">
                <a:extLst>
                  <a:ext uri="{FF2B5EF4-FFF2-40B4-BE49-F238E27FC236}">
                    <a16:creationId xmlns:a16="http://schemas.microsoft.com/office/drawing/2014/main" id="{B01DE15A-FA82-BD41-9D08-B4AAED7A8A67}"/>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27" name="Line 20">
                <a:extLst>
                  <a:ext uri="{FF2B5EF4-FFF2-40B4-BE49-F238E27FC236}">
                    <a16:creationId xmlns:a16="http://schemas.microsoft.com/office/drawing/2014/main" id="{7683A28D-1BF1-1E49-AB87-7A56E9093295}"/>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4" name="组合 61">
              <a:extLst>
                <a:ext uri="{FF2B5EF4-FFF2-40B4-BE49-F238E27FC236}">
                  <a16:creationId xmlns:a16="http://schemas.microsoft.com/office/drawing/2014/main" id="{D5869951-933A-5A46-9A4B-79BF7A691139}"/>
                </a:ext>
              </a:extLst>
            </p:cNvPr>
            <p:cNvGrpSpPr>
              <a:grpSpLocks/>
            </p:cNvGrpSpPr>
            <p:nvPr/>
          </p:nvGrpSpPr>
          <p:grpSpPr bwMode="auto">
            <a:xfrm>
              <a:off x="5519142" y="5734050"/>
              <a:ext cx="339186" cy="71455"/>
              <a:chOff x="1042988" y="4456113"/>
              <a:chExt cx="288925" cy="71437"/>
            </a:xfrm>
          </p:grpSpPr>
          <p:sp>
            <p:nvSpPr>
              <p:cNvPr id="124" name="Line 19">
                <a:extLst>
                  <a:ext uri="{FF2B5EF4-FFF2-40B4-BE49-F238E27FC236}">
                    <a16:creationId xmlns:a16="http://schemas.microsoft.com/office/drawing/2014/main" id="{85BD10FF-0956-A74B-81F5-57BA0A89D468}"/>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25" name="Line 20">
                <a:extLst>
                  <a:ext uri="{FF2B5EF4-FFF2-40B4-BE49-F238E27FC236}">
                    <a16:creationId xmlns:a16="http://schemas.microsoft.com/office/drawing/2014/main" id="{CC93AEE9-D3F6-7448-BFCC-DB73D3A4CB6B}"/>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5" name="组合 61">
              <a:extLst>
                <a:ext uri="{FF2B5EF4-FFF2-40B4-BE49-F238E27FC236}">
                  <a16:creationId xmlns:a16="http://schemas.microsoft.com/office/drawing/2014/main" id="{CF003498-9D1C-BA4C-8667-80F3ADB5BC96}"/>
                </a:ext>
              </a:extLst>
            </p:cNvPr>
            <p:cNvGrpSpPr>
              <a:grpSpLocks/>
            </p:cNvGrpSpPr>
            <p:nvPr/>
          </p:nvGrpSpPr>
          <p:grpSpPr bwMode="auto">
            <a:xfrm>
              <a:off x="4161796" y="5734050"/>
              <a:ext cx="339186" cy="71455"/>
              <a:chOff x="1042988" y="4456113"/>
              <a:chExt cx="288925" cy="71437"/>
            </a:xfrm>
          </p:grpSpPr>
          <p:sp>
            <p:nvSpPr>
              <p:cNvPr id="122" name="Line 19">
                <a:extLst>
                  <a:ext uri="{FF2B5EF4-FFF2-40B4-BE49-F238E27FC236}">
                    <a16:creationId xmlns:a16="http://schemas.microsoft.com/office/drawing/2014/main" id="{C803DA75-BD1E-924B-AC0D-3B1A1DFD3219}"/>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23" name="Line 20">
                <a:extLst>
                  <a:ext uri="{FF2B5EF4-FFF2-40B4-BE49-F238E27FC236}">
                    <a16:creationId xmlns:a16="http://schemas.microsoft.com/office/drawing/2014/main" id="{D2C5F276-A1E4-1744-954B-95D355034A8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6" name="组合 61">
              <a:extLst>
                <a:ext uri="{FF2B5EF4-FFF2-40B4-BE49-F238E27FC236}">
                  <a16:creationId xmlns:a16="http://schemas.microsoft.com/office/drawing/2014/main" id="{9CFEB8DE-274F-FD4D-864B-FC0A0A85A1F4}"/>
                </a:ext>
              </a:extLst>
            </p:cNvPr>
            <p:cNvGrpSpPr>
              <a:grpSpLocks/>
            </p:cNvGrpSpPr>
            <p:nvPr/>
          </p:nvGrpSpPr>
          <p:grpSpPr bwMode="auto">
            <a:xfrm>
              <a:off x="2824702" y="5734050"/>
              <a:ext cx="339186" cy="71455"/>
              <a:chOff x="1042988" y="4456113"/>
              <a:chExt cx="288925" cy="71437"/>
            </a:xfrm>
          </p:grpSpPr>
          <p:sp>
            <p:nvSpPr>
              <p:cNvPr id="120" name="Line 19">
                <a:extLst>
                  <a:ext uri="{FF2B5EF4-FFF2-40B4-BE49-F238E27FC236}">
                    <a16:creationId xmlns:a16="http://schemas.microsoft.com/office/drawing/2014/main" id="{8F319308-7622-C146-9759-427712928F61}"/>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21" name="Line 20">
                <a:extLst>
                  <a:ext uri="{FF2B5EF4-FFF2-40B4-BE49-F238E27FC236}">
                    <a16:creationId xmlns:a16="http://schemas.microsoft.com/office/drawing/2014/main" id="{397BEE53-87B5-174B-9DE7-7A4CFB86C227}"/>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nvGrpSpPr>
            <p:cNvPr id="117" name="组合 61">
              <a:extLst>
                <a:ext uri="{FF2B5EF4-FFF2-40B4-BE49-F238E27FC236}">
                  <a16:creationId xmlns:a16="http://schemas.microsoft.com/office/drawing/2014/main" id="{41FA0628-7058-5A45-A30A-61685382B6EA}"/>
                </a:ext>
              </a:extLst>
            </p:cNvPr>
            <p:cNvGrpSpPr>
              <a:grpSpLocks/>
            </p:cNvGrpSpPr>
            <p:nvPr/>
          </p:nvGrpSpPr>
          <p:grpSpPr bwMode="auto">
            <a:xfrm>
              <a:off x="1486694" y="5734050"/>
              <a:ext cx="339186" cy="71455"/>
              <a:chOff x="1042988" y="4456113"/>
              <a:chExt cx="288925" cy="71437"/>
            </a:xfrm>
          </p:grpSpPr>
          <p:sp>
            <p:nvSpPr>
              <p:cNvPr id="118" name="Line 19">
                <a:extLst>
                  <a:ext uri="{FF2B5EF4-FFF2-40B4-BE49-F238E27FC236}">
                    <a16:creationId xmlns:a16="http://schemas.microsoft.com/office/drawing/2014/main" id="{BA0B7BF7-4E52-6040-B966-A3F6DD7408B0}"/>
                  </a:ext>
                </a:extLst>
              </p:cNvPr>
              <p:cNvSpPr>
                <a:spLocks noChangeShapeType="1"/>
              </p:cNvSpPr>
              <p:nvPr/>
            </p:nvSpPr>
            <p:spPr bwMode="auto">
              <a:xfrm>
                <a:off x="1042988" y="4456113"/>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sp>
            <p:nvSpPr>
              <p:cNvPr id="119" name="Line 20">
                <a:extLst>
                  <a:ext uri="{FF2B5EF4-FFF2-40B4-BE49-F238E27FC236}">
                    <a16:creationId xmlns:a16="http://schemas.microsoft.com/office/drawing/2014/main" id="{77576D7D-9D3D-104D-99CB-2BA64A6ED516}"/>
                  </a:ext>
                </a:extLst>
              </p:cNvPr>
              <p:cNvSpPr>
                <a:spLocks noChangeShapeType="1"/>
              </p:cNvSpPr>
              <p:nvPr/>
            </p:nvSpPr>
            <p:spPr bwMode="auto">
              <a:xfrm flipH="1">
                <a:off x="1116013" y="4527550"/>
                <a:ext cx="215900" cy="0"/>
              </a:xfrm>
              <a:prstGeom prst="line">
                <a:avLst/>
              </a:prstGeom>
              <a:noFill/>
              <a:ln w="28575">
                <a:solidFill>
                  <a:schemeClr val="tx1"/>
                </a:solidFill>
                <a:prstDash val="sysDot"/>
                <a:round/>
                <a:headEnd/>
                <a:tailEnd type="triangle" w="med" len="med"/>
              </a:ln>
            </p:spPr>
            <p:txBody>
              <a:bodyPr/>
              <a:lstStyle/>
              <a:p>
                <a:endParaRPr lang="zh-CN" altLang="en-US" sz="1400">
                  <a:latin typeface="Lucida Fax" panose="02060602050505020204" pitchFamily="18" charset="0"/>
                  <a:ea typeface="微软雅黑" pitchFamily="34" charset="-122"/>
                  <a:cs typeface="Arial" pitchFamily="34" charset="0"/>
                </a:endParaRPr>
              </a:p>
            </p:txBody>
          </p:sp>
        </p:grpSp>
      </p:grpSp>
    </p:spTree>
    <p:extLst>
      <p:ext uri="{BB962C8B-B14F-4D97-AF65-F5344CB8AC3E}">
        <p14:creationId xmlns:p14="http://schemas.microsoft.com/office/powerpoint/2010/main" val="3766860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kern="0" dirty="0"/>
              <a:t>VSAM </a:t>
            </a:r>
            <a:r>
              <a:rPr lang="zh-CN" altLang="en-US" sz="2800" kern="0" dirty="0"/>
              <a:t>的组成</a:t>
            </a:r>
            <a:endParaRPr lang="zh-CN" altLang="en-US" sz="2800" dirty="0"/>
          </a:p>
        </p:txBody>
      </p:sp>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89" name="Picture 88">
            <a:extLst>
              <a:ext uri="{FF2B5EF4-FFF2-40B4-BE49-F238E27FC236}">
                <a16:creationId xmlns:a16="http://schemas.microsoft.com/office/drawing/2014/main" id="{94B4AB5A-6DC0-CB45-A74C-DD42CD2AFB9A}"/>
              </a:ext>
            </a:extLst>
          </p:cNvPr>
          <p:cNvPicPr>
            <a:picLocks noChangeAspect="1" noChangeArrowheads="1"/>
          </p:cNvPicPr>
          <p:nvPr/>
        </p:nvPicPr>
        <p:blipFill>
          <a:blip r:embed="rId2"/>
          <a:srcRect/>
          <a:stretch>
            <a:fillRect/>
          </a:stretch>
        </p:blipFill>
        <p:spPr bwMode="auto">
          <a:xfrm>
            <a:off x="1651344" y="1102808"/>
            <a:ext cx="7354633" cy="537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39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kern="0" dirty="0"/>
              <a:t>VSAM </a:t>
            </a:r>
            <a:r>
              <a:rPr lang="zh-CN" altLang="en-US" sz="2800" kern="0" dirty="0"/>
              <a:t>的组成</a:t>
            </a:r>
            <a:endParaRPr lang="zh-CN" altLang="en-US" sz="2800" dirty="0"/>
          </a:p>
        </p:txBody>
      </p:sp>
      <p:sp>
        <p:nvSpPr>
          <p:cNvPr id="3" name="副标题 2"/>
          <p:cNvSpPr>
            <a:spLocks noGrp="1"/>
          </p:cNvSpPr>
          <p:nvPr>
            <p:ph type="subTitle" idx="1"/>
          </p:nvPr>
        </p:nvSpPr>
        <p:spPr/>
        <p:txBody>
          <a:bodyPr/>
          <a:lstStyle/>
          <a:p>
            <a:r>
              <a:rPr lang="en-US" altLang="zh-CN" dirty="0"/>
              <a:t>14.5.3 B</a:t>
            </a:r>
            <a:r>
              <a:rPr lang="zh-CN" altLang="en-US" dirty="0"/>
              <a:t>树的性能分析</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89" name="Picture 88">
            <a:extLst>
              <a:ext uri="{FF2B5EF4-FFF2-40B4-BE49-F238E27FC236}">
                <a16:creationId xmlns:a16="http://schemas.microsoft.com/office/drawing/2014/main" id="{94B4AB5A-6DC0-CB45-A74C-DD42CD2AFB9A}"/>
              </a:ext>
            </a:extLst>
          </p:cNvPr>
          <p:cNvPicPr>
            <a:picLocks noChangeAspect="1" noChangeArrowheads="1"/>
          </p:cNvPicPr>
          <p:nvPr/>
        </p:nvPicPr>
        <p:blipFill>
          <a:blip r:embed="rId2"/>
          <a:srcRect/>
          <a:stretch>
            <a:fillRect/>
          </a:stretch>
        </p:blipFill>
        <p:spPr bwMode="auto">
          <a:xfrm>
            <a:off x="1651344" y="1102808"/>
            <a:ext cx="7354633" cy="537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31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kern="0" dirty="0"/>
              <a:t>14.5.4</a:t>
            </a:r>
            <a:r>
              <a:rPr lang="zh-CN" altLang="en-US" sz="2800" kern="0" dirty="0"/>
              <a:t> 动态索引和静态索引性能的比较</a:t>
            </a:r>
            <a:endParaRPr lang="zh-CN" altLang="en-US" sz="2800" dirty="0"/>
          </a:p>
        </p:txBody>
      </p:sp>
      <p:sp>
        <p:nvSpPr>
          <p:cNvPr id="3" name="副标题 2"/>
          <p:cNvSpPr>
            <a:spLocks noGrp="1"/>
          </p:cNvSpPr>
          <p:nvPr>
            <p:ph type="subTitle" idx="1"/>
          </p:nvPr>
        </p:nvSpPr>
        <p:spPr/>
        <p:txBody>
          <a:bodyPr>
            <a:normAutofit/>
          </a:bodyPr>
          <a:lstStyle/>
          <a:p>
            <a:r>
              <a:rPr lang="en-US" altLang="zh-CN" dirty="0"/>
              <a:t>14.5.4 </a:t>
            </a:r>
            <a:r>
              <a:rPr lang="zh-CN" altLang="en-US" dirty="0"/>
              <a:t>动态索引和静态索引性能的比较</a:t>
            </a:r>
          </a:p>
          <a:p>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Rectangle 3">
            <a:extLst>
              <a:ext uri="{FF2B5EF4-FFF2-40B4-BE49-F238E27FC236}">
                <a16:creationId xmlns:a16="http://schemas.microsoft.com/office/drawing/2014/main" id="{AD43292A-6D05-544B-A918-5E32F15A85CC}"/>
              </a:ext>
            </a:extLst>
          </p:cNvPr>
          <p:cNvSpPr txBox="1">
            <a:spLocks noChangeArrowheads="1"/>
          </p:cNvSpPr>
          <p:nvPr/>
        </p:nvSpPr>
        <p:spPr>
          <a:xfrm>
            <a:off x="1169608" y="1569607"/>
            <a:ext cx="10184192" cy="4365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105000"/>
              </a:lnSpc>
              <a:buFont typeface="Arial" panose="020B0604020202020204" pitchFamily="34" charset="0"/>
              <a:buChar char="•"/>
            </a:pPr>
            <a:r>
              <a:rPr lang="zh-CN" altLang="en-US" sz="2800" b="1" dirty="0">
                <a:latin typeface="+mn-ea"/>
                <a:ea typeface="+mn-ea"/>
                <a:cs typeface="Times New Roman" pitchFamily="18" charset="0"/>
              </a:rPr>
              <a:t>动态索引的优点：</a:t>
            </a:r>
            <a:endParaRPr lang="en-US" altLang="zh-CN" sz="2800" b="1" dirty="0">
              <a:latin typeface="+mn-ea"/>
              <a:ea typeface="+mn-ea"/>
              <a:cs typeface="Times New Roman" pitchFamily="18" charset="0"/>
            </a:endParaRPr>
          </a:p>
          <a:p>
            <a:pPr marL="914400" lvl="1" indent="-457200" algn="l">
              <a:lnSpc>
                <a:spcPct val="105000"/>
              </a:lnSpc>
              <a:buFont typeface="Arial" panose="020B0604020202020204" pitchFamily="34" charset="0"/>
              <a:buChar char="•"/>
            </a:pPr>
            <a:r>
              <a:rPr lang="zh-CN" altLang="en-US" sz="2400" kern="100" dirty="0">
                <a:effectLst/>
                <a:latin typeface="SimSun" panose="02010600030101010101" pitchFamily="2" charset="-122"/>
                <a:ea typeface="SimSun" panose="02010600030101010101" pitchFamily="2" charset="-122"/>
                <a:cs typeface="Times New Roman" panose="02020603050405020304" pitchFamily="18" charset="0"/>
              </a:rPr>
              <a:t>能保持较高的检索效率</a:t>
            </a:r>
            <a:endParaRPr lang="en-US" altLang="zh-CN" sz="2400" kern="100" dirty="0">
              <a:effectLst/>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lnSpc>
                <a:spcPct val="105000"/>
              </a:lnSpc>
              <a:buFont typeface="Arial" panose="020B0604020202020204" pitchFamily="34" charset="0"/>
              <a:buChar char="•"/>
            </a:pP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动态地分配和释放存储，使得保持平均</a:t>
            </a:r>
            <a:r>
              <a:rPr lang="en-US" altLang="zh-CN" sz="2400" kern="100" dirty="0">
                <a:latin typeface="SimSun" panose="02010600030101010101" pitchFamily="2" charset="-122"/>
                <a:ea typeface="SimSun" panose="02010600030101010101" pitchFamily="2" charset="-122"/>
                <a:cs typeface="Times New Roman" panose="02020603050405020304" pitchFamily="18" charset="0"/>
              </a:rPr>
              <a:t>75%</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的存储利用率</a:t>
            </a:r>
            <a:endParaRPr lang="en-US" altLang="zh-CN" sz="2400" b="1" dirty="0">
              <a:latin typeface="+mn-ea"/>
              <a:ea typeface="+mn-ea"/>
              <a:cs typeface="Times New Roman" pitchFamily="18" charset="0"/>
            </a:endParaRPr>
          </a:p>
          <a:p>
            <a:pPr marL="457200" indent="-457200">
              <a:lnSpc>
                <a:spcPct val="105000"/>
              </a:lnSpc>
              <a:buFont typeface="Arial" panose="020B0604020202020204" pitchFamily="34" charset="0"/>
              <a:buChar char="•"/>
            </a:pPr>
            <a:endParaRPr lang="zh-CN" altLang="en-US" sz="2800" b="1" dirty="0">
              <a:latin typeface="+mn-ea"/>
              <a:ea typeface="+mn-ea"/>
              <a:cs typeface="Times New Roman" pitchFamily="18" charset="0"/>
            </a:endParaRPr>
          </a:p>
          <a:p>
            <a:pPr marL="457200" indent="-457200">
              <a:lnSpc>
                <a:spcPct val="80000"/>
              </a:lnSpc>
              <a:buFont typeface="Arial" panose="020B0604020202020204" pitchFamily="34" charset="0"/>
              <a:buChar char="•"/>
            </a:pPr>
            <a:r>
              <a:rPr lang="zh-CN" altLang="en-CN" sz="2800" b="1" dirty="0">
                <a:latin typeface="+mn-ea"/>
                <a:ea typeface="+mn-ea"/>
                <a:cs typeface="Times New Roman" pitchFamily="18" charset="0"/>
              </a:rPr>
              <a:t>动态</a:t>
            </a:r>
            <a:r>
              <a:rPr lang="zh-CN" altLang="en-US" sz="2800" b="1" dirty="0">
                <a:latin typeface="+mn-ea"/>
                <a:ea typeface="+mn-ea"/>
                <a:cs typeface="Times New Roman" pitchFamily="18" charset="0"/>
              </a:rPr>
              <a:t>索引存在的问题：</a:t>
            </a:r>
            <a:endParaRPr lang="en-US" altLang="zh-CN" sz="2800" b="1" dirty="0">
              <a:latin typeface="+mn-ea"/>
              <a:ea typeface="+mn-ea"/>
              <a:cs typeface="Times New Roman" pitchFamily="18" charset="0"/>
            </a:endParaRPr>
          </a:p>
          <a:p>
            <a:pPr marL="914400" lvl="1" indent="-457200" algn="l">
              <a:lnSpc>
                <a:spcPct val="105000"/>
              </a:lnSpc>
              <a:buFont typeface="Arial" panose="020B0604020202020204" pitchFamily="34" charset="0"/>
              <a:buChar char="•"/>
            </a:pP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要考虑并行策略</a:t>
            </a:r>
            <a:endParaRPr lang="en-US" altLang="zh-CN" sz="2400" kern="100" dirty="0">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lnSpc>
                <a:spcPct val="105000"/>
              </a:lnSpc>
              <a:buFont typeface="Arial" panose="020B0604020202020204" pitchFamily="34" charset="0"/>
              <a:buChar char="•"/>
            </a:pP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辅助索引维护困难</a:t>
            </a:r>
            <a:endParaRPr lang="en-US" altLang="zh-CN" sz="2400" kern="100" dirty="0">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lnSpc>
                <a:spcPct val="105000"/>
              </a:lnSpc>
              <a:buFont typeface="Arial" panose="020B0604020202020204" pitchFamily="34" charset="0"/>
              <a:buChar char="•"/>
            </a:pP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索引层数多</a:t>
            </a:r>
          </a:p>
          <a:p>
            <a:pPr marL="914400" lvl="1" indent="-457200" algn="l">
              <a:lnSpc>
                <a:spcPct val="105000"/>
              </a:lnSpc>
              <a:buFont typeface="Arial" panose="020B0604020202020204" pitchFamily="34" charset="0"/>
              <a:buChar char="•"/>
            </a:pPr>
            <a:endParaRPr lang="zh-CN" altLang="en-US" sz="2800" b="1" dirty="0">
              <a:latin typeface="+mn-ea"/>
              <a:ea typeface="+mn-ea"/>
              <a:cs typeface="Times New Roman" pitchFamily="18" charset="0"/>
            </a:endParaRPr>
          </a:p>
          <a:p>
            <a:pPr lvl="1">
              <a:lnSpc>
                <a:spcPct val="80000"/>
              </a:lnSpc>
            </a:pPr>
            <a:endParaRPr lang="en-US" altLang="zh-CN"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378615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14.6</a:t>
            </a:r>
            <a:r>
              <a:rPr lang="zh-CN" altLang="en-US" dirty="0"/>
              <a:t> </a:t>
            </a:r>
            <a:r>
              <a:rPr lang="zh-CN" altLang="en-US" dirty="0">
                <a:cs typeface="Times New Roman" pitchFamily="18" charset="0"/>
              </a:rPr>
              <a:t>位索引</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14.6</a:t>
            </a:r>
            <a:r>
              <a:rPr lang="zh-CN" altLang="en-US" sz="2800" dirty="0"/>
              <a:t> 位索引</a:t>
            </a:r>
          </a:p>
        </p:txBody>
      </p:sp>
      <p:sp>
        <p:nvSpPr>
          <p:cNvPr id="6" name="Rectangle 3">
            <a:extLst>
              <a:ext uri="{FF2B5EF4-FFF2-40B4-BE49-F238E27FC236}">
                <a16:creationId xmlns:a16="http://schemas.microsoft.com/office/drawing/2014/main" id="{A65ACEEC-C359-CE4C-95E0-04E9B47F12C3}"/>
              </a:ext>
            </a:extLst>
          </p:cNvPr>
          <p:cNvSpPr txBox="1">
            <a:spLocks noChangeArrowheads="1"/>
          </p:cNvSpPr>
          <p:nvPr/>
        </p:nvSpPr>
        <p:spPr>
          <a:xfrm>
            <a:off x="1143646" y="1630557"/>
            <a:ext cx="9662862" cy="42554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en-US" altLang="zh-CN" sz="3000" dirty="0"/>
              <a:t>B </a:t>
            </a:r>
            <a:r>
              <a:rPr lang="zh-CN" altLang="en-US" sz="3000" dirty="0"/>
              <a:t>树适合于查找并取回少量记录的情况</a:t>
            </a:r>
          </a:p>
          <a:p>
            <a:pPr marL="457200" indent="-457200">
              <a:buFont typeface="Arial" panose="020B0604020202020204" pitchFamily="34" charset="0"/>
              <a:buChar char="•"/>
              <a:defRPr/>
            </a:pPr>
            <a:endParaRPr lang="en-US" altLang="zh-CN" sz="3000" dirty="0"/>
          </a:p>
          <a:p>
            <a:pPr marL="457200" indent="-457200">
              <a:buFont typeface="Arial" panose="020B0604020202020204" pitchFamily="34" charset="0"/>
              <a:buChar char="•"/>
              <a:defRPr/>
            </a:pPr>
            <a:r>
              <a:rPr lang="zh-CN" altLang="en-US" sz="3000" dirty="0"/>
              <a:t>对于数据仓库的复杂交互式查询，</a:t>
            </a:r>
            <a:r>
              <a:rPr lang="en-US" altLang="zh-CN" sz="3000" dirty="0"/>
              <a:t>B</a:t>
            </a:r>
            <a:r>
              <a:rPr lang="zh-CN" altLang="en-US" sz="3000" dirty="0"/>
              <a:t>树有三个缺点：</a:t>
            </a:r>
          </a:p>
          <a:p>
            <a:pPr marL="880110" lvl="1" indent="-514350" algn="l">
              <a:buFont typeface="+mj-lt"/>
              <a:buAutoNum type="arabicPeriod"/>
              <a:defRPr/>
            </a:pPr>
            <a:endParaRPr lang="en-US" altLang="zh-CN" sz="2600" dirty="0"/>
          </a:p>
          <a:p>
            <a:pPr marL="880110" lvl="1" indent="-514350" algn="l">
              <a:buFont typeface="+mj-lt"/>
              <a:buAutoNum type="arabicPeriod"/>
              <a:defRPr/>
            </a:pPr>
            <a:r>
              <a:rPr lang="en-US" altLang="zh-CN" sz="2600" dirty="0"/>
              <a:t>B </a:t>
            </a:r>
            <a:r>
              <a:rPr lang="zh-CN" altLang="en-US" sz="2600" dirty="0"/>
              <a:t>树对唯一值极少的（低基数）数据字段几乎毫无价值</a:t>
            </a:r>
          </a:p>
          <a:p>
            <a:pPr marL="880110" lvl="1" indent="-514350" algn="l">
              <a:buFont typeface="+mj-lt"/>
              <a:buAutoNum type="arabicPeriod"/>
              <a:defRPr/>
            </a:pPr>
            <a:endParaRPr lang="en-US" altLang="zh-CN" sz="2600" dirty="0"/>
          </a:p>
          <a:p>
            <a:pPr marL="880110" lvl="1" indent="-514350" algn="l">
              <a:buFont typeface="+mj-lt"/>
              <a:buAutoNum type="arabicPeriod"/>
              <a:defRPr/>
            </a:pPr>
            <a:r>
              <a:rPr lang="zh-CN" altLang="en-US" sz="2600" dirty="0"/>
              <a:t>在数据仓库中构造和维护索引的代价高</a:t>
            </a:r>
          </a:p>
          <a:p>
            <a:pPr marL="880110" lvl="1" indent="-514350" algn="l">
              <a:buFont typeface="+mj-lt"/>
              <a:buAutoNum type="arabicPeriod"/>
              <a:defRPr/>
            </a:pPr>
            <a:endParaRPr lang="en-US" altLang="zh-CN" sz="2600" dirty="0"/>
          </a:p>
          <a:p>
            <a:pPr marL="880110" lvl="1" indent="-514350" algn="l">
              <a:buFont typeface="+mj-lt"/>
              <a:buAutoNum type="arabicPeriod"/>
              <a:defRPr/>
            </a:pPr>
            <a:r>
              <a:rPr lang="zh-CN" altLang="en-US" sz="2600" dirty="0"/>
              <a:t>对于带有分组及聚合条件的复杂查询无能为力</a:t>
            </a:r>
          </a:p>
        </p:txBody>
      </p:sp>
    </p:spTree>
    <p:extLst>
      <p:ext uri="{BB962C8B-B14F-4D97-AF65-F5344CB8AC3E}">
        <p14:creationId xmlns:p14="http://schemas.microsoft.com/office/powerpoint/2010/main" val="3295355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14.6</a:t>
            </a:r>
            <a:r>
              <a:rPr lang="zh-CN" altLang="en-US" dirty="0"/>
              <a:t> </a:t>
            </a:r>
            <a:r>
              <a:rPr lang="zh-CN" altLang="en-US" dirty="0">
                <a:cs typeface="Times New Roman" pitchFamily="18" charset="0"/>
              </a:rPr>
              <a:t>位索引</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14.6</a:t>
            </a:r>
            <a:r>
              <a:rPr lang="zh-CN" altLang="en-US" sz="2800" dirty="0"/>
              <a:t> 位索引</a:t>
            </a:r>
          </a:p>
        </p:txBody>
      </p:sp>
      <p:sp>
        <p:nvSpPr>
          <p:cNvPr id="18" name="Rectangle 3">
            <a:extLst>
              <a:ext uri="{FF2B5EF4-FFF2-40B4-BE49-F238E27FC236}">
                <a16:creationId xmlns:a16="http://schemas.microsoft.com/office/drawing/2014/main" id="{3EEB840C-6FAD-7743-9921-8B8ED981592D}"/>
              </a:ext>
            </a:extLst>
          </p:cNvPr>
          <p:cNvSpPr txBox="1">
            <a:spLocks noChangeArrowheads="1"/>
          </p:cNvSpPr>
          <p:nvPr/>
        </p:nvSpPr>
        <p:spPr>
          <a:xfrm>
            <a:off x="1539267" y="1561545"/>
            <a:ext cx="9502544"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n-US" altLang="zh-CN" sz="2800" b="1" dirty="0">
                <a:latin typeface="+mn-ea"/>
                <a:ea typeface="+mn-ea"/>
              </a:rPr>
              <a:t>1.</a:t>
            </a:r>
            <a:r>
              <a:rPr lang="zh-CN" altLang="en-CN" sz="2800" b="1" dirty="0">
                <a:latin typeface="+mn-ea"/>
                <a:ea typeface="+mn-ea"/>
              </a:rPr>
              <a:t>按</a:t>
            </a:r>
            <a:r>
              <a:rPr lang="zh-CN" altLang="en-US" sz="2800" b="1" dirty="0">
                <a:latin typeface="+mn-ea"/>
                <a:ea typeface="+mn-ea"/>
              </a:rPr>
              <a:t>“</a:t>
            </a:r>
            <a:r>
              <a:rPr lang="zh-CN" altLang="en-US" sz="2800" dirty="0"/>
              <a:t>列”为单位存储数据</a:t>
            </a:r>
            <a:endParaRPr lang="en-US" altLang="zh-CN" sz="2800" b="1" dirty="0">
              <a:latin typeface="+mn-ea"/>
              <a:ea typeface="+mn-ea"/>
            </a:endParaRPr>
          </a:p>
          <a:p>
            <a:pPr>
              <a:defRPr/>
            </a:pPr>
            <a:endParaRPr lang="en-US" altLang="zh-CN" sz="2800" b="1" dirty="0">
              <a:latin typeface="+mn-ea"/>
              <a:ea typeface="+mn-ea"/>
            </a:endParaRPr>
          </a:p>
          <a:p>
            <a:pPr>
              <a:defRPr/>
            </a:pPr>
            <a:r>
              <a:rPr lang="en-US" altLang="zh-CN" sz="2800" b="1" dirty="0">
                <a:latin typeface="+mn-ea"/>
                <a:ea typeface="+mn-ea"/>
              </a:rPr>
              <a:t>2.</a:t>
            </a:r>
            <a:r>
              <a:rPr lang="zh-CN" altLang="en-US" sz="2800" dirty="0"/>
              <a:t>列数据比行数据更易进行压缩</a:t>
            </a:r>
            <a:r>
              <a:rPr lang="zh-CN" altLang="en-US" sz="2800" b="1" dirty="0">
                <a:latin typeface="+mn-ea"/>
                <a:ea typeface="+mn-ea"/>
              </a:rPr>
              <a:t>，</a:t>
            </a:r>
            <a:r>
              <a:rPr lang="zh-CN" altLang="en-US" sz="2800" dirty="0"/>
              <a:t>可节省 </a:t>
            </a:r>
            <a:r>
              <a:rPr lang="en-US" altLang="zh-CN" sz="2800" dirty="0"/>
              <a:t>50% </a:t>
            </a:r>
            <a:r>
              <a:rPr lang="zh-CN" altLang="en-US" sz="2800" dirty="0"/>
              <a:t>的磁盘空间</a:t>
            </a:r>
            <a:endParaRPr lang="en-US" altLang="zh-CN" sz="2800" b="1" dirty="0">
              <a:latin typeface="+mn-ea"/>
              <a:ea typeface="+mn-ea"/>
            </a:endParaRPr>
          </a:p>
          <a:p>
            <a:pPr>
              <a:defRPr/>
            </a:pPr>
            <a:endParaRPr lang="en-US" altLang="zh-CN" sz="2800" b="1" dirty="0">
              <a:latin typeface="+mn-ea"/>
              <a:ea typeface="+mn-ea"/>
            </a:endParaRPr>
          </a:p>
          <a:p>
            <a:pPr>
              <a:defRPr/>
            </a:pPr>
            <a:r>
              <a:rPr lang="en-US" altLang="zh-CN" sz="2800" b="1" dirty="0">
                <a:latin typeface="+mn-ea"/>
                <a:ea typeface="+mn-ea"/>
              </a:rPr>
              <a:t>3.</a:t>
            </a:r>
            <a:r>
              <a:rPr lang="zh-CN" altLang="en-US" sz="2800" dirty="0"/>
              <a:t>索引空间比 </a:t>
            </a:r>
            <a:r>
              <a:rPr lang="en-US" altLang="zh-CN" sz="2800" dirty="0"/>
              <a:t>B </a:t>
            </a:r>
            <a:r>
              <a:rPr lang="zh-CN" altLang="en-US" sz="2800" dirty="0"/>
              <a:t>树小</a:t>
            </a:r>
            <a:endParaRPr lang="en-US" altLang="zh-CN" sz="2800" b="1" dirty="0">
              <a:latin typeface="+mn-ea"/>
              <a:ea typeface="+mn-ea"/>
            </a:endParaRPr>
          </a:p>
        </p:txBody>
      </p:sp>
    </p:spTree>
    <p:extLst>
      <p:ext uri="{BB962C8B-B14F-4D97-AF65-F5344CB8AC3E}">
        <p14:creationId xmlns:p14="http://schemas.microsoft.com/office/powerpoint/2010/main" val="807399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14.6.1</a:t>
            </a:r>
            <a:r>
              <a:rPr lang="zh-CN" altLang="en-US" dirty="0"/>
              <a:t> </a:t>
            </a:r>
            <a:r>
              <a:rPr lang="zh-CN" altLang="en-US" dirty="0">
                <a:cs typeface="Times New Roman" pitchFamily="18" charset="0"/>
              </a:rPr>
              <a:t>位图索引</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14.6.1</a:t>
            </a:r>
            <a:r>
              <a:rPr lang="zh-CN" altLang="en-US" sz="2800" dirty="0"/>
              <a:t> 位图索引</a:t>
            </a:r>
          </a:p>
        </p:txBody>
      </p:sp>
      <p:sp>
        <p:nvSpPr>
          <p:cNvPr id="41" name="Rectangle 3">
            <a:extLst>
              <a:ext uri="{FF2B5EF4-FFF2-40B4-BE49-F238E27FC236}">
                <a16:creationId xmlns:a16="http://schemas.microsoft.com/office/drawing/2014/main" id="{9E404C8A-BC66-7D4A-8370-DAEAAA93D7F1}"/>
              </a:ext>
            </a:extLst>
          </p:cNvPr>
          <p:cNvSpPr txBox="1">
            <a:spLocks noChangeArrowheads="1"/>
          </p:cNvSpPr>
          <p:nvPr/>
        </p:nvSpPr>
        <p:spPr>
          <a:xfrm>
            <a:off x="8670664" y="1373941"/>
            <a:ext cx="4536504" cy="1341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zh-CN" altLang="en-US" sz="2400"/>
              <a:t>长为 </a:t>
            </a:r>
            <a:r>
              <a:rPr lang="en-US" altLang="zh-CN" sz="2400"/>
              <a:t>n </a:t>
            </a:r>
            <a:r>
              <a:rPr lang="zh-CN" altLang="en-US" sz="2400"/>
              <a:t>的位向量的集合</a:t>
            </a:r>
            <a:endParaRPr lang="en-US" altLang="zh-CN" sz="2400"/>
          </a:p>
          <a:p>
            <a:pPr>
              <a:defRPr/>
            </a:pPr>
            <a:r>
              <a:rPr lang="zh-CN" altLang="en-US" sz="2400"/>
              <a:t>（ </a:t>
            </a:r>
            <a:r>
              <a:rPr lang="en-US" altLang="zh-CN" sz="2400"/>
              <a:t>n </a:t>
            </a:r>
            <a:r>
              <a:rPr lang="zh-CN" altLang="en-US" sz="2400"/>
              <a:t>为文件的记录数）</a:t>
            </a:r>
            <a:endParaRPr lang="zh-CN" altLang="en-US" sz="2400" dirty="0"/>
          </a:p>
        </p:txBody>
      </p:sp>
      <p:grpSp>
        <p:nvGrpSpPr>
          <p:cNvPr id="42" name="Group 40">
            <a:extLst>
              <a:ext uri="{FF2B5EF4-FFF2-40B4-BE49-F238E27FC236}">
                <a16:creationId xmlns:a16="http://schemas.microsoft.com/office/drawing/2014/main" id="{230CE346-7357-491E-8236-EA7ECF7D96AF}"/>
              </a:ext>
            </a:extLst>
          </p:cNvPr>
          <p:cNvGrpSpPr>
            <a:grpSpLocks/>
          </p:cNvGrpSpPr>
          <p:nvPr/>
        </p:nvGrpSpPr>
        <p:grpSpPr bwMode="auto">
          <a:xfrm>
            <a:off x="622621" y="4009365"/>
            <a:ext cx="6164262" cy="2305584"/>
            <a:chOff x="748" y="2704"/>
            <a:chExt cx="3883" cy="1452"/>
          </a:xfrm>
        </p:grpSpPr>
        <p:sp>
          <p:nvSpPr>
            <p:cNvPr id="43" name="Line 3">
              <a:extLst>
                <a:ext uri="{FF2B5EF4-FFF2-40B4-BE49-F238E27FC236}">
                  <a16:creationId xmlns:a16="http://schemas.microsoft.com/office/drawing/2014/main" id="{C92F36D4-A362-4CE5-A336-CE8BFCE62131}"/>
                </a:ext>
              </a:extLst>
            </p:cNvPr>
            <p:cNvSpPr>
              <a:spLocks noChangeShapeType="1"/>
            </p:cNvSpPr>
            <p:nvPr/>
          </p:nvSpPr>
          <p:spPr bwMode="auto">
            <a:xfrm>
              <a:off x="839" y="2752"/>
              <a:ext cx="3744" cy="0"/>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44" name="Line 4">
              <a:extLst>
                <a:ext uri="{FF2B5EF4-FFF2-40B4-BE49-F238E27FC236}">
                  <a16:creationId xmlns:a16="http://schemas.microsoft.com/office/drawing/2014/main" id="{B1B0C8B5-CF34-4EB2-AC0B-E3BBCC7F76EC}"/>
                </a:ext>
              </a:extLst>
            </p:cNvPr>
            <p:cNvSpPr>
              <a:spLocks noChangeShapeType="1"/>
            </p:cNvSpPr>
            <p:nvPr/>
          </p:nvSpPr>
          <p:spPr bwMode="auto">
            <a:xfrm>
              <a:off x="839" y="2992"/>
              <a:ext cx="3744" cy="0"/>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45" name="Line 5">
              <a:extLst>
                <a:ext uri="{FF2B5EF4-FFF2-40B4-BE49-F238E27FC236}">
                  <a16:creationId xmlns:a16="http://schemas.microsoft.com/office/drawing/2014/main" id="{000F7FEB-AC71-44C7-8F45-38D31B67174A}"/>
                </a:ext>
              </a:extLst>
            </p:cNvPr>
            <p:cNvSpPr>
              <a:spLocks noChangeShapeType="1"/>
            </p:cNvSpPr>
            <p:nvPr/>
          </p:nvSpPr>
          <p:spPr bwMode="auto">
            <a:xfrm>
              <a:off x="1703" y="2752"/>
              <a:ext cx="0" cy="1344"/>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46" name="Line 6">
              <a:extLst>
                <a:ext uri="{FF2B5EF4-FFF2-40B4-BE49-F238E27FC236}">
                  <a16:creationId xmlns:a16="http://schemas.microsoft.com/office/drawing/2014/main" id="{95908967-1FC9-4DE2-A38C-C5AEEA8F5412}"/>
                </a:ext>
              </a:extLst>
            </p:cNvPr>
            <p:cNvSpPr>
              <a:spLocks noChangeShapeType="1"/>
            </p:cNvSpPr>
            <p:nvPr/>
          </p:nvSpPr>
          <p:spPr bwMode="auto">
            <a:xfrm>
              <a:off x="2567" y="2752"/>
              <a:ext cx="0" cy="1344"/>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47" name="Line 7">
              <a:extLst>
                <a:ext uri="{FF2B5EF4-FFF2-40B4-BE49-F238E27FC236}">
                  <a16:creationId xmlns:a16="http://schemas.microsoft.com/office/drawing/2014/main" id="{193EA0D7-ABFC-4358-B3B7-1D8AF0411D8D}"/>
                </a:ext>
              </a:extLst>
            </p:cNvPr>
            <p:cNvSpPr>
              <a:spLocks noChangeShapeType="1"/>
            </p:cNvSpPr>
            <p:nvPr/>
          </p:nvSpPr>
          <p:spPr bwMode="auto">
            <a:xfrm>
              <a:off x="3575" y="2752"/>
              <a:ext cx="0" cy="1344"/>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48" name="Line 8">
              <a:extLst>
                <a:ext uri="{FF2B5EF4-FFF2-40B4-BE49-F238E27FC236}">
                  <a16:creationId xmlns:a16="http://schemas.microsoft.com/office/drawing/2014/main" id="{F15AC06C-F008-4467-9F82-D498E51EEBFF}"/>
                </a:ext>
              </a:extLst>
            </p:cNvPr>
            <p:cNvSpPr>
              <a:spLocks noChangeShapeType="1"/>
            </p:cNvSpPr>
            <p:nvPr/>
          </p:nvSpPr>
          <p:spPr bwMode="auto">
            <a:xfrm>
              <a:off x="887" y="4096"/>
              <a:ext cx="3744" cy="0"/>
            </a:xfrm>
            <a:prstGeom prst="line">
              <a:avLst/>
            </a:prstGeom>
            <a:noFill/>
            <a:ln w="9525">
              <a:solidFill>
                <a:schemeClr val="tx1"/>
              </a:solidFill>
              <a:miter lim="800000"/>
              <a:headEnd/>
              <a:tailEnd/>
            </a:ln>
          </p:spPr>
          <p:txBody>
            <a:bodyPr wrap="none"/>
            <a:lstStyle/>
            <a:p>
              <a:endParaRPr lang="zh-CN" altLang="en-US">
                <a:latin typeface="Lucida Fax" pitchFamily="18" charset="0"/>
              </a:endParaRPr>
            </a:p>
          </p:txBody>
        </p:sp>
        <p:sp>
          <p:nvSpPr>
            <p:cNvPr id="50" name="Text Box 9">
              <a:extLst>
                <a:ext uri="{FF2B5EF4-FFF2-40B4-BE49-F238E27FC236}">
                  <a16:creationId xmlns:a16="http://schemas.microsoft.com/office/drawing/2014/main" id="{8BCEB480-E5C6-46AB-AA39-889412A56908}"/>
                </a:ext>
              </a:extLst>
            </p:cNvPr>
            <p:cNvSpPr txBox="1">
              <a:spLocks noChangeArrowheads="1"/>
            </p:cNvSpPr>
            <p:nvPr/>
          </p:nvSpPr>
          <p:spPr bwMode="auto">
            <a:xfrm>
              <a:off x="748" y="2772"/>
              <a:ext cx="843" cy="252"/>
            </a:xfrm>
            <a:prstGeom prst="rect">
              <a:avLst/>
            </a:prstGeom>
            <a:noFill/>
            <a:ln w="9525">
              <a:noFill/>
              <a:miter lim="800000"/>
              <a:headEnd/>
              <a:tailEnd/>
            </a:ln>
          </p:spPr>
          <p:txBody>
            <a:bodyPr wrap="none">
              <a:spAutoFit/>
            </a:bodyPr>
            <a:lstStyle/>
            <a:p>
              <a:r>
                <a:rPr kumimoji="1" lang="en-US" altLang="zh-CN" sz="2000">
                  <a:latin typeface="Lucida Fax" pitchFamily="18" charset="0"/>
                </a:rPr>
                <a:t>state=AK</a:t>
              </a:r>
            </a:p>
          </p:txBody>
        </p:sp>
        <p:sp>
          <p:nvSpPr>
            <p:cNvPr id="51" name="Text Box 10">
              <a:extLst>
                <a:ext uri="{FF2B5EF4-FFF2-40B4-BE49-F238E27FC236}">
                  <a16:creationId xmlns:a16="http://schemas.microsoft.com/office/drawing/2014/main" id="{DE2A6FFB-568F-48D0-8AD0-2ABD62B28E8F}"/>
                </a:ext>
              </a:extLst>
            </p:cNvPr>
            <p:cNvSpPr txBox="1">
              <a:spLocks noChangeArrowheads="1"/>
            </p:cNvSpPr>
            <p:nvPr/>
          </p:nvSpPr>
          <p:spPr bwMode="auto">
            <a:xfrm>
              <a:off x="1655" y="2752"/>
              <a:ext cx="824" cy="252"/>
            </a:xfrm>
            <a:prstGeom prst="rect">
              <a:avLst/>
            </a:prstGeom>
            <a:noFill/>
            <a:ln w="9525">
              <a:noFill/>
              <a:miter lim="800000"/>
              <a:headEnd/>
              <a:tailEnd/>
            </a:ln>
          </p:spPr>
          <p:txBody>
            <a:bodyPr wrap="none">
              <a:spAutoFit/>
            </a:bodyPr>
            <a:lstStyle/>
            <a:p>
              <a:r>
                <a:rPr kumimoji="1" lang="en-US" altLang="zh-CN" sz="2000">
                  <a:latin typeface="Lucida Fax" pitchFamily="18" charset="0"/>
                </a:rPr>
                <a:t>state=AL</a:t>
              </a:r>
            </a:p>
          </p:txBody>
        </p:sp>
        <p:sp>
          <p:nvSpPr>
            <p:cNvPr id="52" name="Text Box 11">
              <a:extLst>
                <a:ext uri="{FF2B5EF4-FFF2-40B4-BE49-F238E27FC236}">
                  <a16:creationId xmlns:a16="http://schemas.microsoft.com/office/drawing/2014/main" id="{742B6592-9152-4468-B0A2-372C2DD58CE5}"/>
                </a:ext>
              </a:extLst>
            </p:cNvPr>
            <p:cNvSpPr txBox="1">
              <a:spLocks noChangeArrowheads="1"/>
            </p:cNvSpPr>
            <p:nvPr/>
          </p:nvSpPr>
          <p:spPr bwMode="auto">
            <a:xfrm>
              <a:off x="2855" y="2704"/>
              <a:ext cx="308" cy="288"/>
            </a:xfrm>
            <a:prstGeom prst="rect">
              <a:avLst/>
            </a:prstGeom>
            <a:noFill/>
            <a:ln w="9525">
              <a:noFill/>
              <a:miter lim="800000"/>
              <a:headEnd/>
              <a:tailEnd/>
            </a:ln>
          </p:spPr>
          <p:txBody>
            <a:bodyPr wrap="none">
              <a:spAutoFit/>
            </a:bodyPr>
            <a:lstStyle/>
            <a:p>
              <a:r>
                <a:rPr kumimoji="1" lang="en-US" altLang="zh-CN" sz="2400">
                  <a:latin typeface="Lucida Fax" pitchFamily="18" charset="0"/>
                </a:rPr>
                <a:t>…</a:t>
              </a:r>
            </a:p>
          </p:txBody>
        </p:sp>
        <p:sp>
          <p:nvSpPr>
            <p:cNvPr id="53" name="Text Box 12">
              <a:extLst>
                <a:ext uri="{FF2B5EF4-FFF2-40B4-BE49-F238E27FC236}">
                  <a16:creationId xmlns:a16="http://schemas.microsoft.com/office/drawing/2014/main" id="{7BE8FB13-C68B-451E-8B1A-F877BE6ED0D2}"/>
                </a:ext>
              </a:extLst>
            </p:cNvPr>
            <p:cNvSpPr txBox="1">
              <a:spLocks noChangeArrowheads="1"/>
            </p:cNvSpPr>
            <p:nvPr/>
          </p:nvSpPr>
          <p:spPr bwMode="auto">
            <a:xfrm>
              <a:off x="3623" y="2752"/>
              <a:ext cx="845" cy="252"/>
            </a:xfrm>
            <a:prstGeom prst="rect">
              <a:avLst/>
            </a:prstGeom>
            <a:noFill/>
            <a:ln w="9525">
              <a:noFill/>
              <a:miter lim="800000"/>
              <a:headEnd/>
              <a:tailEnd/>
            </a:ln>
          </p:spPr>
          <p:txBody>
            <a:bodyPr wrap="none">
              <a:spAutoFit/>
            </a:bodyPr>
            <a:lstStyle/>
            <a:p>
              <a:r>
                <a:rPr kumimoji="1" lang="en-US" altLang="zh-CN" sz="2000" dirty="0">
                  <a:latin typeface="Lucida Fax" pitchFamily="18" charset="0"/>
                </a:rPr>
                <a:t>state=NY</a:t>
              </a:r>
            </a:p>
          </p:txBody>
        </p:sp>
        <p:sp>
          <p:nvSpPr>
            <p:cNvPr id="54" name="Text Box 13">
              <a:extLst>
                <a:ext uri="{FF2B5EF4-FFF2-40B4-BE49-F238E27FC236}">
                  <a16:creationId xmlns:a16="http://schemas.microsoft.com/office/drawing/2014/main" id="{6FACDD27-8797-49CD-A279-8B60CED9255F}"/>
                </a:ext>
              </a:extLst>
            </p:cNvPr>
            <p:cNvSpPr txBox="1">
              <a:spLocks noChangeArrowheads="1"/>
            </p:cNvSpPr>
            <p:nvPr/>
          </p:nvSpPr>
          <p:spPr bwMode="auto">
            <a:xfrm>
              <a:off x="1175" y="2944"/>
              <a:ext cx="218" cy="252"/>
            </a:xfrm>
            <a:prstGeom prst="rect">
              <a:avLst/>
            </a:prstGeom>
            <a:noFill/>
            <a:ln w="9525">
              <a:noFill/>
              <a:miter lim="800000"/>
              <a:headEnd/>
              <a:tailEnd/>
            </a:ln>
          </p:spPr>
          <p:txBody>
            <a:bodyPr wrap="none">
              <a:spAutoFit/>
            </a:bodyPr>
            <a:lstStyle/>
            <a:p>
              <a:r>
                <a:rPr kumimoji="1" lang="en-US" altLang="zh-CN" sz="2000">
                  <a:latin typeface="Lucida Fax" pitchFamily="18" charset="0"/>
                </a:rPr>
                <a:t>0</a:t>
              </a:r>
            </a:p>
          </p:txBody>
        </p:sp>
        <p:sp>
          <p:nvSpPr>
            <p:cNvPr id="55" name="Text Box 14">
              <a:extLst>
                <a:ext uri="{FF2B5EF4-FFF2-40B4-BE49-F238E27FC236}">
                  <a16:creationId xmlns:a16="http://schemas.microsoft.com/office/drawing/2014/main" id="{5EA3EF2E-2114-4E02-B904-B8B86B33EC06}"/>
                </a:ext>
              </a:extLst>
            </p:cNvPr>
            <p:cNvSpPr txBox="1">
              <a:spLocks noChangeArrowheads="1"/>
            </p:cNvSpPr>
            <p:nvPr/>
          </p:nvSpPr>
          <p:spPr bwMode="auto">
            <a:xfrm>
              <a:off x="1175" y="3136"/>
              <a:ext cx="218" cy="250"/>
            </a:xfrm>
            <a:prstGeom prst="rect">
              <a:avLst/>
            </a:prstGeom>
            <a:noFill/>
            <a:ln w="9525">
              <a:noFill/>
              <a:miter lim="800000"/>
              <a:headEnd/>
              <a:tailEnd/>
            </a:ln>
          </p:spPr>
          <p:txBody>
            <a:bodyPr>
              <a:spAutoFit/>
            </a:bodyPr>
            <a:lstStyle/>
            <a:p>
              <a:r>
                <a:rPr kumimoji="1" lang="en-US" altLang="zh-CN" sz="2000">
                  <a:latin typeface="Lucida Fax" pitchFamily="18" charset="0"/>
                </a:rPr>
                <a:t>0</a:t>
              </a:r>
            </a:p>
          </p:txBody>
        </p:sp>
        <p:sp>
          <p:nvSpPr>
            <p:cNvPr id="56" name="Text Box 15">
              <a:extLst>
                <a:ext uri="{FF2B5EF4-FFF2-40B4-BE49-F238E27FC236}">
                  <a16:creationId xmlns:a16="http://schemas.microsoft.com/office/drawing/2014/main" id="{A4B39E2B-BC69-4250-80A2-51B27A5AC335}"/>
                </a:ext>
              </a:extLst>
            </p:cNvPr>
            <p:cNvSpPr txBox="1">
              <a:spLocks noChangeArrowheads="1"/>
            </p:cNvSpPr>
            <p:nvPr/>
          </p:nvSpPr>
          <p:spPr bwMode="auto">
            <a:xfrm>
              <a:off x="1175" y="3328"/>
              <a:ext cx="218" cy="252"/>
            </a:xfrm>
            <a:prstGeom prst="rect">
              <a:avLst/>
            </a:prstGeom>
            <a:noFill/>
            <a:ln w="9525">
              <a:noFill/>
              <a:miter lim="800000"/>
              <a:headEnd/>
              <a:tailEnd/>
            </a:ln>
          </p:spPr>
          <p:txBody>
            <a:bodyPr wrap="none">
              <a:spAutoFit/>
            </a:bodyPr>
            <a:lstStyle/>
            <a:p>
              <a:r>
                <a:rPr kumimoji="1" lang="en-US" altLang="zh-CN" sz="2000">
                  <a:latin typeface="Lucida Fax" pitchFamily="18" charset="0"/>
                </a:rPr>
                <a:t>0</a:t>
              </a:r>
            </a:p>
          </p:txBody>
        </p:sp>
        <p:sp>
          <p:nvSpPr>
            <p:cNvPr id="57" name="Text Box 16">
              <a:extLst>
                <a:ext uri="{FF2B5EF4-FFF2-40B4-BE49-F238E27FC236}">
                  <a16:creationId xmlns:a16="http://schemas.microsoft.com/office/drawing/2014/main" id="{32AC3709-847E-4906-A39B-64FCB173B351}"/>
                </a:ext>
              </a:extLst>
            </p:cNvPr>
            <p:cNvSpPr txBox="1">
              <a:spLocks noChangeArrowheads="1"/>
            </p:cNvSpPr>
            <p:nvPr/>
          </p:nvSpPr>
          <p:spPr bwMode="auto">
            <a:xfrm>
              <a:off x="1175" y="3520"/>
              <a:ext cx="218" cy="252"/>
            </a:xfrm>
            <a:prstGeom prst="rect">
              <a:avLst/>
            </a:prstGeom>
            <a:noFill/>
            <a:ln w="9525">
              <a:noFill/>
              <a:miter lim="800000"/>
              <a:headEnd/>
              <a:tailEnd/>
            </a:ln>
          </p:spPr>
          <p:txBody>
            <a:bodyPr wrap="none">
              <a:spAutoFit/>
            </a:bodyPr>
            <a:lstStyle/>
            <a:p>
              <a:r>
                <a:rPr kumimoji="1" lang="en-US" altLang="zh-CN" sz="2000">
                  <a:latin typeface="Lucida Fax" pitchFamily="18" charset="0"/>
                </a:rPr>
                <a:t>1</a:t>
              </a:r>
            </a:p>
          </p:txBody>
        </p:sp>
        <p:sp>
          <p:nvSpPr>
            <p:cNvPr id="58" name="Text Box 17">
              <a:extLst>
                <a:ext uri="{FF2B5EF4-FFF2-40B4-BE49-F238E27FC236}">
                  <a16:creationId xmlns:a16="http://schemas.microsoft.com/office/drawing/2014/main" id="{CB7CE588-1908-4FB8-BA8A-8F763D352617}"/>
                </a:ext>
              </a:extLst>
            </p:cNvPr>
            <p:cNvSpPr txBox="1">
              <a:spLocks noChangeArrowheads="1"/>
            </p:cNvSpPr>
            <p:nvPr/>
          </p:nvSpPr>
          <p:spPr bwMode="auto">
            <a:xfrm>
              <a:off x="1175" y="3712"/>
              <a:ext cx="218" cy="252"/>
            </a:xfrm>
            <a:prstGeom prst="rect">
              <a:avLst/>
            </a:prstGeom>
            <a:noFill/>
            <a:ln w="9525">
              <a:noFill/>
              <a:miter lim="800000"/>
              <a:headEnd/>
              <a:tailEnd/>
            </a:ln>
          </p:spPr>
          <p:txBody>
            <a:bodyPr wrap="none">
              <a:spAutoFit/>
            </a:bodyPr>
            <a:lstStyle/>
            <a:p>
              <a:r>
                <a:rPr kumimoji="1" lang="en-US" altLang="zh-CN" sz="2000">
                  <a:latin typeface="Lucida Fax" pitchFamily="18" charset="0"/>
                </a:rPr>
                <a:t>0</a:t>
              </a:r>
            </a:p>
          </p:txBody>
        </p:sp>
        <p:sp>
          <p:nvSpPr>
            <p:cNvPr id="59" name="Text Box 18">
              <a:extLst>
                <a:ext uri="{FF2B5EF4-FFF2-40B4-BE49-F238E27FC236}">
                  <a16:creationId xmlns:a16="http://schemas.microsoft.com/office/drawing/2014/main" id="{E1C49262-4C94-4725-B000-B0438551B29B}"/>
                </a:ext>
              </a:extLst>
            </p:cNvPr>
            <p:cNvSpPr txBox="1">
              <a:spLocks noChangeArrowheads="1"/>
            </p:cNvSpPr>
            <p:nvPr/>
          </p:nvSpPr>
          <p:spPr bwMode="auto">
            <a:xfrm>
              <a:off x="1175" y="3904"/>
              <a:ext cx="218" cy="252"/>
            </a:xfrm>
            <a:prstGeom prst="rect">
              <a:avLst/>
            </a:prstGeom>
            <a:noFill/>
            <a:ln w="9525">
              <a:noFill/>
              <a:miter lim="800000"/>
              <a:headEnd/>
              <a:tailEnd/>
            </a:ln>
          </p:spPr>
          <p:txBody>
            <a:bodyPr wrap="none">
              <a:spAutoFit/>
            </a:bodyPr>
            <a:lstStyle/>
            <a:p>
              <a:r>
                <a:rPr kumimoji="1" lang="en-US" altLang="zh-CN" sz="2000">
                  <a:latin typeface="Lucida Fax" pitchFamily="18" charset="0"/>
                </a:rPr>
                <a:t>1</a:t>
              </a:r>
            </a:p>
          </p:txBody>
        </p:sp>
        <p:sp>
          <p:nvSpPr>
            <p:cNvPr id="60" name="Text Box 19">
              <a:extLst>
                <a:ext uri="{FF2B5EF4-FFF2-40B4-BE49-F238E27FC236}">
                  <a16:creationId xmlns:a16="http://schemas.microsoft.com/office/drawing/2014/main" id="{2101ABF6-78AE-471F-9EB1-EC1008D1FF88}"/>
                </a:ext>
              </a:extLst>
            </p:cNvPr>
            <p:cNvSpPr txBox="1">
              <a:spLocks noChangeArrowheads="1"/>
            </p:cNvSpPr>
            <p:nvPr/>
          </p:nvSpPr>
          <p:spPr bwMode="auto">
            <a:xfrm>
              <a:off x="1991" y="2944"/>
              <a:ext cx="2071" cy="252"/>
            </a:xfrm>
            <a:prstGeom prst="rect">
              <a:avLst/>
            </a:prstGeom>
            <a:noFill/>
            <a:ln w="9525">
              <a:noFill/>
              <a:miter lim="800000"/>
              <a:headEnd/>
              <a:tailEnd/>
            </a:ln>
          </p:spPr>
          <p:txBody>
            <a:bodyPr wrap="none">
              <a:spAutoFit/>
            </a:bodyPr>
            <a:lstStyle/>
            <a:p>
              <a:r>
                <a:rPr kumimoji="1" lang="en-US" altLang="zh-CN" sz="2000" dirty="0">
                  <a:latin typeface="Lucida Fax" pitchFamily="18" charset="0"/>
                </a:rPr>
                <a:t>0                                  1</a:t>
              </a:r>
            </a:p>
          </p:txBody>
        </p:sp>
        <p:sp>
          <p:nvSpPr>
            <p:cNvPr id="61" name="Text Box 20">
              <a:extLst>
                <a:ext uri="{FF2B5EF4-FFF2-40B4-BE49-F238E27FC236}">
                  <a16:creationId xmlns:a16="http://schemas.microsoft.com/office/drawing/2014/main" id="{BF4739B1-D2E5-4094-8A1E-E5DCA7E94A73}"/>
                </a:ext>
              </a:extLst>
            </p:cNvPr>
            <p:cNvSpPr txBox="1">
              <a:spLocks noChangeArrowheads="1"/>
            </p:cNvSpPr>
            <p:nvPr/>
          </p:nvSpPr>
          <p:spPr bwMode="auto">
            <a:xfrm>
              <a:off x="1991" y="3136"/>
              <a:ext cx="2071" cy="252"/>
            </a:xfrm>
            <a:prstGeom prst="rect">
              <a:avLst/>
            </a:prstGeom>
            <a:noFill/>
            <a:ln w="9525">
              <a:noFill/>
              <a:miter lim="800000"/>
              <a:headEnd/>
              <a:tailEnd/>
            </a:ln>
          </p:spPr>
          <p:txBody>
            <a:bodyPr wrap="none">
              <a:spAutoFit/>
            </a:bodyPr>
            <a:lstStyle/>
            <a:p>
              <a:r>
                <a:rPr kumimoji="1" lang="en-US" altLang="zh-CN" sz="2000" dirty="0">
                  <a:latin typeface="Lucida Fax" pitchFamily="18" charset="0"/>
                </a:rPr>
                <a:t>1                                  0</a:t>
              </a:r>
            </a:p>
          </p:txBody>
        </p:sp>
        <p:sp>
          <p:nvSpPr>
            <p:cNvPr id="62" name="Text Box 21">
              <a:extLst>
                <a:ext uri="{FF2B5EF4-FFF2-40B4-BE49-F238E27FC236}">
                  <a16:creationId xmlns:a16="http://schemas.microsoft.com/office/drawing/2014/main" id="{089624B2-9624-45FD-A173-4F9B7B67B652}"/>
                </a:ext>
              </a:extLst>
            </p:cNvPr>
            <p:cNvSpPr txBox="1">
              <a:spLocks noChangeArrowheads="1"/>
            </p:cNvSpPr>
            <p:nvPr/>
          </p:nvSpPr>
          <p:spPr bwMode="auto">
            <a:xfrm>
              <a:off x="1991" y="3328"/>
              <a:ext cx="2071" cy="252"/>
            </a:xfrm>
            <a:prstGeom prst="rect">
              <a:avLst/>
            </a:prstGeom>
            <a:noFill/>
            <a:ln w="9525">
              <a:noFill/>
              <a:miter lim="800000"/>
              <a:headEnd/>
              <a:tailEnd/>
            </a:ln>
          </p:spPr>
          <p:txBody>
            <a:bodyPr wrap="none">
              <a:spAutoFit/>
            </a:bodyPr>
            <a:lstStyle/>
            <a:p>
              <a:r>
                <a:rPr kumimoji="1" lang="en-US" altLang="zh-CN" sz="2000" dirty="0">
                  <a:latin typeface="Lucida Fax" pitchFamily="18" charset="0"/>
                </a:rPr>
                <a:t>0                                  1</a:t>
              </a:r>
            </a:p>
          </p:txBody>
        </p:sp>
        <p:sp>
          <p:nvSpPr>
            <p:cNvPr id="63" name="Text Box 22">
              <a:extLst>
                <a:ext uri="{FF2B5EF4-FFF2-40B4-BE49-F238E27FC236}">
                  <a16:creationId xmlns:a16="http://schemas.microsoft.com/office/drawing/2014/main" id="{49253779-3832-448F-AC64-DF41E8C096EC}"/>
                </a:ext>
              </a:extLst>
            </p:cNvPr>
            <p:cNvSpPr txBox="1">
              <a:spLocks noChangeArrowheads="1"/>
            </p:cNvSpPr>
            <p:nvPr/>
          </p:nvSpPr>
          <p:spPr bwMode="auto">
            <a:xfrm>
              <a:off x="1991" y="3520"/>
              <a:ext cx="2071" cy="252"/>
            </a:xfrm>
            <a:prstGeom prst="rect">
              <a:avLst/>
            </a:prstGeom>
            <a:noFill/>
            <a:ln w="9525">
              <a:noFill/>
              <a:miter lim="800000"/>
              <a:headEnd/>
              <a:tailEnd/>
            </a:ln>
          </p:spPr>
          <p:txBody>
            <a:bodyPr wrap="none">
              <a:spAutoFit/>
            </a:bodyPr>
            <a:lstStyle/>
            <a:p>
              <a:r>
                <a:rPr kumimoji="1" lang="en-US" altLang="zh-CN" sz="2000">
                  <a:latin typeface="Lucida Fax" pitchFamily="18" charset="0"/>
                </a:rPr>
                <a:t>0                                  0</a:t>
              </a:r>
            </a:p>
          </p:txBody>
        </p:sp>
        <p:sp>
          <p:nvSpPr>
            <p:cNvPr id="64" name="Text Box 23">
              <a:extLst>
                <a:ext uri="{FF2B5EF4-FFF2-40B4-BE49-F238E27FC236}">
                  <a16:creationId xmlns:a16="http://schemas.microsoft.com/office/drawing/2014/main" id="{ACFA56B0-5BA8-4A95-82D4-38410DA20BC0}"/>
                </a:ext>
              </a:extLst>
            </p:cNvPr>
            <p:cNvSpPr txBox="1">
              <a:spLocks noChangeArrowheads="1"/>
            </p:cNvSpPr>
            <p:nvPr/>
          </p:nvSpPr>
          <p:spPr bwMode="auto">
            <a:xfrm>
              <a:off x="1991" y="3712"/>
              <a:ext cx="2071" cy="252"/>
            </a:xfrm>
            <a:prstGeom prst="rect">
              <a:avLst/>
            </a:prstGeom>
            <a:noFill/>
            <a:ln w="9525">
              <a:noFill/>
              <a:miter lim="800000"/>
              <a:headEnd/>
              <a:tailEnd/>
            </a:ln>
          </p:spPr>
          <p:txBody>
            <a:bodyPr wrap="none">
              <a:spAutoFit/>
            </a:bodyPr>
            <a:lstStyle/>
            <a:p>
              <a:r>
                <a:rPr kumimoji="1" lang="en-US" altLang="zh-CN" sz="2000" dirty="0">
                  <a:latin typeface="Lucida Fax" pitchFamily="18" charset="0"/>
                </a:rPr>
                <a:t>0                                  1</a:t>
              </a:r>
            </a:p>
          </p:txBody>
        </p:sp>
        <p:sp>
          <p:nvSpPr>
            <p:cNvPr id="65" name="Text Box 24">
              <a:extLst>
                <a:ext uri="{FF2B5EF4-FFF2-40B4-BE49-F238E27FC236}">
                  <a16:creationId xmlns:a16="http://schemas.microsoft.com/office/drawing/2014/main" id="{AD470785-25FC-4C8C-964C-637D2C2A4746}"/>
                </a:ext>
              </a:extLst>
            </p:cNvPr>
            <p:cNvSpPr txBox="1">
              <a:spLocks noChangeArrowheads="1"/>
            </p:cNvSpPr>
            <p:nvPr/>
          </p:nvSpPr>
          <p:spPr bwMode="auto">
            <a:xfrm>
              <a:off x="1991" y="3904"/>
              <a:ext cx="2071" cy="252"/>
            </a:xfrm>
            <a:prstGeom prst="rect">
              <a:avLst/>
            </a:prstGeom>
            <a:noFill/>
            <a:ln w="9525">
              <a:noFill/>
              <a:miter lim="800000"/>
              <a:headEnd/>
              <a:tailEnd/>
            </a:ln>
          </p:spPr>
          <p:txBody>
            <a:bodyPr wrap="none">
              <a:spAutoFit/>
            </a:bodyPr>
            <a:lstStyle/>
            <a:p>
              <a:r>
                <a:rPr kumimoji="1" lang="en-US" altLang="zh-CN" sz="2000">
                  <a:latin typeface="Lucida Fax" pitchFamily="18" charset="0"/>
                </a:rPr>
                <a:t>0                                  0</a:t>
              </a:r>
            </a:p>
          </p:txBody>
        </p:sp>
      </p:grpSp>
      <p:sp>
        <p:nvSpPr>
          <p:cNvPr id="66" name="Rectangle 25">
            <a:extLst>
              <a:ext uri="{FF2B5EF4-FFF2-40B4-BE49-F238E27FC236}">
                <a16:creationId xmlns:a16="http://schemas.microsoft.com/office/drawing/2014/main" id="{0C355A08-4A16-4845-AEAA-D68E043F176B}"/>
              </a:ext>
            </a:extLst>
          </p:cNvPr>
          <p:cNvSpPr>
            <a:spLocks noChangeArrowheads="1"/>
          </p:cNvSpPr>
          <p:nvPr/>
        </p:nvSpPr>
        <p:spPr bwMode="auto">
          <a:xfrm>
            <a:off x="730571" y="1899090"/>
            <a:ext cx="5334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a:latin typeface="Lucida Fax" pitchFamily="18" charset="0"/>
              </a:rPr>
              <a:t>3/1</a:t>
            </a:r>
          </a:p>
          <a:p>
            <a:r>
              <a:rPr kumimoji="1" lang="en-US" altLang="zh-CN" sz="2000">
                <a:latin typeface="Lucida Fax" pitchFamily="18" charset="0"/>
              </a:rPr>
              <a:t>3/1</a:t>
            </a:r>
          </a:p>
          <a:p>
            <a:r>
              <a:rPr kumimoji="1" lang="en-US" altLang="zh-CN" sz="2000">
                <a:latin typeface="Lucida Fax" pitchFamily="18" charset="0"/>
              </a:rPr>
              <a:t>3/1</a:t>
            </a:r>
          </a:p>
          <a:p>
            <a:r>
              <a:rPr kumimoji="1" lang="en-US" altLang="zh-CN" sz="2000">
                <a:latin typeface="Lucida Fax" pitchFamily="18" charset="0"/>
              </a:rPr>
              <a:t>3/1</a:t>
            </a:r>
          </a:p>
          <a:p>
            <a:r>
              <a:rPr kumimoji="1" lang="en-US" altLang="zh-CN" sz="2000">
                <a:latin typeface="Lucida Fax" pitchFamily="18" charset="0"/>
              </a:rPr>
              <a:t>3/1</a:t>
            </a:r>
          </a:p>
          <a:p>
            <a:r>
              <a:rPr kumimoji="1" lang="en-US" altLang="zh-CN" sz="2000">
                <a:latin typeface="Lucida Fax" pitchFamily="18" charset="0"/>
              </a:rPr>
              <a:t>3/1</a:t>
            </a:r>
          </a:p>
        </p:txBody>
      </p:sp>
      <p:sp>
        <p:nvSpPr>
          <p:cNvPr id="67" name="Rectangle 26">
            <a:extLst>
              <a:ext uri="{FF2B5EF4-FFF2-40B4-BE49-F238E27FC236}">
                <a16:creationId xmlns:a16="http://schemas.microsoft.com/office/drawing/2014/main" id="{8F07F574-F993-4C52-80EF-6EA4795542AF}"/>
              </a:ext>
            </a:extLst>
          </p:cNvPr>
          <p:cNvSpPr>
            <a:spLocks noChangeArrowheads="1"/>
          </p:cNvSpPr>
          <p:nvPr/>
        </p:nvSpPr>
        <p:spPr bwMode="auto">
          <a:xfrm>
            <a:off x="1721171" y="1868920"/>
            <a:ext cx="419100" cy="2164264"/>
          </a:xfrm>
          <a:prstGeom prst="rect">
            <a:avLst/>
          </a:prstGeom>
          <a:solidFill>
            <a:schemeClr val="accent1"/>
          </a:solidFill>
          <a:ln w="9525">
            <a:solidFill>
              <a:schemeClr val="tx1"/>
            </a:solidFill>
            <a:miter lim="800000"/>
            <a:headEnd/>
            <a:tailEnd/>
          </a:ln>
        </p:spPr>
        <p:txBody>
          <a:bodyPr wrap="none" anchor="ctr"/>
          <a:lstStyle/>
          <a:p>
            <a:r>
              <a:rPr kumimoji="1" lang="en-US" altLang="zh-CN" sz="2000" dirty="0">
                <a:latin typeface="Lucida Fax" pitchFamily="18" charset="0"/>
              </a:rPr>
              <a:t>32</a:t>
            </a:r>
          </a:p>
          <a:p>
            <a:r>
              <a:rPr kumimoji="1" lang="en-US" altLang="zh-CN" sz="2000" dirty="0">
                <a:latin typeface="Lucida Fax" pitchFamily="18" charset="0"/>
              </a:rPr>
              <a:t>36</a:t>
            </a:r>
          </a:p>
          <a:p>
            <a:r>
              <a:rPr kumimoji="1" lang="en-US" altLang="zh-CN" sz="2000" dirty="0">
                <a:latin typeface="Lucida Fax" pitchFamily="18" charset="0"/>
              </a:rPr>
              <a:t>38</a:t>
            </a:r>
          </a:p>
          <a:p>
            <a:r>
              <a:rPr kumimoji="1" lang="en-US" altLang="zh-CN" sz="2000" dirty="0">
                <a:latin typeface="Lucida Fax" pitchFamily="18" charset="0"/>
              </a:rPr>
              <a:t>41</a:t>
            </a:r>
          </a:p>
          <a:p>
            <a:r>
              <a:rPr kumimoji="1" lang="en-US" altLang="zh-CN" sz="2000" dirty="0">
                <a:latin typeface="Lucida Fax" pitchFamily="18" charset="0"/>
              </a:rPr>
              <a:t>43</a:t>
            </a:r>
          </a:p>
          <a:p>
            <a:r>
              <a:rPr kumimoji="1" lang="en-US" altLang="zh-CN" sz="2000" dirty="0">
                <a:latin typeface="Lucida Fax" pitchFamily="18" charset="0"/>
              </a:rPr>
              <a:t>46</a:t>
            </a:r>
          </a:p>
        </p:txBody>
      </p:sp>
      <p:sp>
        <p:nvSpPr>
          <p:cNvPr id="68" name="Rectangle 27">
            <a:extLst>
              <a:ext uri="{FF2B5EF4-FFF2-40B4-BE49-F238E27FC236}">
                <a16:creationId xmlns:a16="http://schemas.microsoft.com/office/drawing/2014/main" id="{BDD3CD75-055B-4032-B26D-2A4CC220B6B9}"/>
              </a:ext>
            </a:extLst>
          </p:cNvPr>
          <p:cNvSpPr>
            <a:spLocks noChangeArrowheads="1"/>
          </p:cNvSpPr>
          <p:nvPr/>
        </p:nvSpPr>
        <p:spPr bwMode="auto">
          <a:xfrm>
            <a:off x="2483171" y="1899090"/>
            <a:ext cx="6096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a:latin typeface="Lucida Fax" pitchFamily="18" charset="0"/>
              </a:rPr>
              <a:t>NY</a:t>
            </a:r>
          </a:p>
          <a:p>
            <a:r>
              <a:rPr kumimoji="1" lang="en-US" altLang="zh-CN" sz="2000">
                <a:latin typeface="Lucida Fax" pitchFamily="18" charset="0"/>
              </a:rPr>
              <a:t>AL</a:t>
            </a:r>
          </a:p>
          <a:p>
            <a:r>
              <a:rPr kumimoji="1" lang="en-US" altLang="zh-CN" sz="2000">
                <a:latin typeface="Lucida Fax" pitchFamily="18" charset="0"/>
              </a:rPr>
              <a:t>NY</a:t>
            </a:r>
          </a:p>
          <a:p>
            <a:r>
              <a:rPr kumimoji="1" lang="en-US" altLang="zh-CN" sz="2000">
                <a:latin typeface="Lucida Fax" pitchFamily="18" charset="0"/>
              </a:rPr>
              <a:t>AK</a:t>
            </a:r>
          </a:p>
          <a:p>
            <a:r>
              <a:rPr kumimoji="1" lang="en-US" altLang="zh-CN" sz="2000">
                <a:latin typeface="Lucida Fax" pitchFamily="18" charset="0"/>
              </a:rPr>
              <a:t>NY</a:t>
            </a:r>
          </a:p>
          <a:p>
            <a:r>
              <a:rPr kumimoji="1" lang="en-US" altLang="zh-CN" sz="2000">
                <a:latin typeface="Lucida Fax" pitchFamily="18" charset="0"/>
              </a:rPr>
              <a:t>AK</a:t>
            </a:r>
          </a:p>
        </p:txBody>
      </p:sp>
      <p:sp>
        <p:nvSpPr>
          <p:cNvPr id="69" name="Rectangle 28">
            <a:extLst>
              <a:ext uri="{FF2B5EF4-FFF2-40B4-BE49-F238E27FC236}">
                <a16:creationId xmlns:a16="http://schemas.microsoft.com/office/drawing/2014/main" id="{4A803C31-82FB-489E-911A-C7AF1249AB6B}"/>
              </a:ext>
            </a:extLst>
          </p:cNvPr>
          <p:cNvSpPr>
            <a:spLocks noChangeArrowheads="1"/>
          </p:cNvSpPr>
          <p:nvPr/>
        </p:nvSpPr>
        <p:spPr bwMode="auto">
          <a:xfrm>
            <a:off x="3397571" y="1899090"/>
            <a:ext cx="3810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a:latin typeface="Lucida Fax" pitchFamily="18" charset="0"/>
              </a:rPr>
              <a:t>A</a:t>
            </a:r>
          </a:p>
          <a:p>
            <a:r>
              <a:rPr kumimoji="1" lang="en-US" altLang="zh-CN" sz="2000">
                <a:latin typeface="Lucida Fax" pitchFamily="18" charset="0"/>
              </a:rPr>
              <a:t>A</a:t>
            </a:r>
          </a:p>
          <a:p>
            <a:r>
              <a:rPr kumimoji="1" lang="en-US" altLang="zh-CN" sz="2000">
                <a:latin typeface="Lucida Fax" pitchFamily="18" charset="0"/>
              </a:rPr>
              <a:t>B</a:t>
            </a:r>
          </a:p>
          <a:p>
            <a:r>
              <a:rPr kumimoji="1" lang="en-US" altLang="zh-CN" sz="2000">
                <a:latin typeface="Lucida Fax" pitchFamily="18" charset="0"/>
              </a:rPr>
              <a:t>A</a:t>
            </a:r>
          </a:p>
          <a:p>
            <a:r>
              <a:rPr kumimoji="1" lang="en-US" altLang="zh-CN" sz="2000">
                <a:latin typeface="Lucida Fax" pitchFamily="18" charset="0"/>
              </a:rPr>
              <a:t>A</a:t>
            </a:r>
          </a:p>
          <a:p>
            <a:r>
              <a:rPr kumimoji="1" lang="en-US" altLang="zh-CN" sz="2000">
                <a:latin typeface="Lucida Fax" pitchFamily="18" charset="0"/>
              </a:rPr>
              <a:t>B</a:t>
            </a:r>
          </a:p>
        </p:txBody>
      </p:sp>
      <p:sp>
        <p:nvSpPr>
          <p:cNvPr id="70" name="Rectangle 29">
            <a:extLst>
              <a:ext uri="{FF2B5EF4-FFF2-40B4-BE49-F238E27FC236}">
                <a16:creationId xmlns:a16="http://schemas.microsoft.com/office/drawing/2014/main" id="{FB020E77-72A6-43E8-ACFE-52B5638D6B7D}"/>
              </a:ext>
            </a:extLst>
          </p:cNvPr>
          <p:cNvSpPr>
            <a:spLocks noChangeArrowheads="1"/>
          </p:cNvSpPr>
          <p:nvPr/>
        </p:nvSpPr>
        <p:spPr bwMode="auto">
          <a:xfrm>
            <a:off x="4007171" y="1899090"/>
            <a:ext cx="3810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a:latin typeface="Lucida Fax" pitchFamily="18" charset="0"/>
              </a:rPr>
              <a:t>6</a:t>
            </a:r>
          </a:p>
          <a:p>
            <a:r>
              <a:rPr kumimoji="1" lang="en-US" altLang="zh-CN" sz="2000">
                <a:latin typeface="Lucida Fax" pitchFamily="18" charset="0"/>
              </a:rPr>
              <a:t>9</a:t>
            </a:r>
          </a:p>
          <a:p>
            <a:r>
              <a:rPr kumimoji="1" lang="en-US" altLang="zh-CN" sz="2000">
                <a:latin typeface="Lucida Fax" pitchFamily="18" charset="0"/>
              </a:rPr>
              <a:t>5</a:t>
            </a:r>
          </a:p>
          <a:p>
            <a:r>
              <a:rPr kumimoji="1" lang="en-US" altLang="zh-CN" sz="2000">
                <a:latin typeface="Lucida Fax" pitchFamily="18" charset="0"/>
              </a:rPr>
              <a:t>11</a:t>
            </a:r>
          </a:p>
          <a:p>
            <a:r>
              <a:rPr kumimoji="1" lang="en-US" altLang="zh-CN" sz="2000">
                <a:latin typeface="Lucida Fax" pitchFamily="18" charset="0"/>
              </a:rPr>
              <a:t>9</a:t>
            </a:r>
          </a:p>
          <a:p>
            <a:r>
              <a:rPr kumimoji="1" lang="en-US" altLang="zh-CN" sz="2000">
                <a:latin typeface="Lucida Fax" pitchFamily="18" charset="0"/>
              </a:rPr>
              <a:t>3</a:t>
            </a:r>
          </a:p>
        </p:txBody>
      </p:sp>
      <p:sp>
        <p:nvSpPr>
          <p:cNvPr id="71" name="Rectangle 30">
            <a:extLst>
              <a:ext uri="{FF2B5EF4-FFF2-40B4-BE49-F238E27FC236}">
                <a16:creationId xmlns:a16="http://schemas.microsoft.com/office/drawing/2014/main" id="{93AE2656-B66F-4115-99B1-51603327725F}"/>
              </a:ext>
            </a:extLst>
          </p:cNvPr>
          <p:cNvSpPr>
            <a:spLocks noChangeArrowheads="1"/>
          </p:cNvSpPr>
          <p:nvPr/>
        </p:nvSpPr>
        <p:spPr bwMode="auto">
          <a:xfrm>
            <a:off x="5570858" y="1899090"/>
            <a:ext cx="3810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dirty="0">
                <a:latin typeface="Lucida Fax" pitchFamily="18" charset="0"/>
              </a:rPr>
              <a:t>1</a:t>
            </a:r>
          </a:p>
          <a:p>
            <a:r>
              <a:rPr kumimoji="1" lang="en-US" altLang="zh-CN" sz="2000" dirty="0">
                <a:latin typeface="Lucida Fax" pitchFamily="18" charset="0"/>
              </a:rPr>
              <a:t>0</a:t>
            </a:r>
          </a:p>
          <a:p>
            <a:r>
              <a:rPr kumimoji="1" lang="en-US" altLang="zh-CN" sz="2000" dirty="0">
                <a:latin typeface="Lucida Fax" pitchFamily="18" charset="0"/>
              </a:rPr>
              <a:t>1</a:t>
            </a:r>
          </a:p>
          <a:p>
            <a:r>
              <a:rPr kumimoji="1" lang="en-US" altLang="zh-CN" sz="2000" dirty="0">
                <a:latin typeface="Lucida Fax" pitchFamily="18" charset="0"/>
              </a:rPr>
              <a:t>0</a:t>
            </a:r>
          </a:p>
          <a:p>
            <a:r>
              <a:rPr kumimoji="1" lang="en-US" altLang="zh-CN" sz="2000" dirty="0">
                <a:latin typeface="Lucida Fax" pitchFamily="18" charset="0"/>
              </a:rPr>
              <a:t>1</a:t>
            </a:r>
          </a:p>
          <a:p>
            <a:r>
              <a:rPr kumimoji="1" lang="en-US" altLang="zh-CN" sz="2000" dirty="0">
                <a:latin typeface="Lucida Fax" pitchFamily="18" charset="0"/>
              </a:rPr>
              <a:t>0</a:t>
            </a:r>
          </a:p>
        </p:txBody>
      </p:sp>
      <p:sp>
        <p:nvSpPr>
          <p:cNvPr id="72" name="Rectangle 31">
            <a:extLst>
              <a:ext uri="{FF2B5EF4-FFF2-40B4-BE49-F238E27FC236}">
                <a16:creationId xmlns:a16="http://schemas.microsoft.com/office/drawing/2014/main" id="{E99BF10D-9DBC-4CC4-B9B3-49756B18A587}"/>
              </a:ext>
            </a:extLst>
          </p:cNvPr>
          <p:cNvSpPr>
            <a:spLocks noChangeArrowheads="1"/>
          </p:cNvSpPr>
          <p:nvPr/>
        </p:nvSpPr>
        <p:spPr bwMode="auto">
          <a:xfrm>
            <a:off x="7155183" y="1899090"/>
            <a:ext cx="381000" cy="2134094"/>
          </a:xfrm>
          <a:prstGeom prst="rect">
            <a:avLst/>
          </a:prstGeom>
          <a:solidFill>
            <a:schemeClr val="accent1"/>
          </a:solidFill>
          <a:ln w="9525">
            <a:solidFill>
              <a:schemeClr val="tx1"/>
            </a:solidFill>
            <a:miter lim="800000"/>
            <a:headEnd/>
            <a:tailEnd/>
          </a:ln>
        </p:spPr>
        <p:txBody>
          <a:bodyPr wrap="none" anchor="ctr"/>
          <a:lstStyle/>
          <a:p>
            <a:r>
              <a:rPr kumimoji="1" lang="en-US" altLang="zh-CN" sz="2000">
                <a:solidFill>
                  <a:schemeClr val="tx2"/>
                </a:solidFill>
                <a:latin typeface="Lucida Fax" pitchFamily="18" charset="0"/>
              </a:rPr>
              <a:t>1</a:t>
            </a:r>
          </a:p>
          <a:p>
            <a:r>
              <a:rPr kumimoji="1" lang="en-US" altLang="zh-CN" sz="2000">
                <a:solidFill>
                  <a:schemeClr val="tx2"/>
                </a:solidFill>
                <a:latin typeface="Lucida Fax" pitchFamily="18" charset="0"/>
              </a:rPr>
              <a:t>1</a:t>
            </a:r>
          </a:p>
          <a:p>
            <a:r>
              <a:rPr kumimoji="1" lang="en-US" altLang="zh-CN" sz="2000">
                <a:solidFill>
                  <a:schemeClr val="tx2"/>
                </a:solidFill>
                <a:latin typeface="Lucida Fax" pitchFamily="18" charset="0"/>
              </a:rPr>
              <a:t>0</a:t>
            </a:r>
          </a:p>
          <a:p>
            <a:r>
              <a:rPr kumimoji="1" lang="en-US" altLang="zh-CN" sz="2000">
                <a:solidFill>
                  <a:schemeClr val="tx2"/>
                </a:solidFill>
                <a:latin typeface="Lucida Fax" pitchFamily="18" charset="0"/>
              </a:rPr>
              <a:t>1</a:t>
            </a:r>
          </a:p>
          <a:p>
            <a:r>
              <a:rPr kumimoji="1" lang="en-US" altLang="zh-CN" sz="2000">
                <a:solidFill>
                  <a:schemeClr val="tx2"/>
                </a:solidFill>
                <a:latin typeface="Lucida Fax" pitchFamily="18" charset="0"/>
              </a:rPr>
              <a:t>1</a:t>
            </a:r>
          </a:p>
          <a:p>
            <a:r>
              <a:rPr kumimoji="1" lang="en-US" altLang="zh-CN" sz="2000">
                <a:solidFill>
                  <a:schemeClr val="tx2"/>
                </a:solidFill>
                <a:latin typeface="Lucida Fax" pitchFamily="18" charset="0"/>
              </a:rPr>
              <a:t>0</a:t>
            </a:r>
          </a:p>
        </p:txBody>
      </p:sp>
      <p:sp>
        <p:nvSpPr>
          <p:cNvPr id="73" name="Text Box 32">
            <a:extLst>
              <a:ext uri="{FF2B5EF4-FFF2-40B4-BE49-F238E27FC236}">
                <a16:creationId xmlns:a16="http://schemas.microsoft.com/office/drawing/2014/main" id="{D21DFB32-7B0C-44A8-AC15-C2E84C29FFDA}"/>
              </a:ext>
            </a:extLst>
          </p:cNvPr>
          <p:cNvSpPr txBox="1">
            <a:spLocks noChangeArrowheads="1"/>
          </p:cNvSpPr>
          <p:nvPr/>
        </p:nvSpPr>
        <p:spPr bwMode="auto">
          <a:xfrm>
            <a:off x="562296" y="1524353"/>
            <a:ext cx="4548040" cy="400203"/>
          </a:xfrm>
          <a:prstGeom prst="rect">
            <a:avLst/>
          </a:prstGeom>
          <a:noFill/>
          <a:ln w="9525">
            <a:noFill/>
            <a:miter lim="800000"/>
            <a:headEnd/>
            <a:tailEnd/>
          </a:ln>
        </p:spPr>
        <p:txBody>
          <a:bodyPr wrap="none">
            <a:spAutoFit/>
          </a:bodyPr>
          <a:lstStyle/>
          <a:p>
            <a:pPr>
              <a:spcBef>
                <a:spcPts val="600"/>
              </a:spcBef>
            </a:pPr>
            <a:r>
              <a:rPr kumimoji="1" lang="en-US" altLang="zh-CN" sz="2000" dirty="0">
                <a:latin typeface="Lucida Fax" panose="02060602050505020204" pitchFamily="18" charset="0"/>
                <a:ea typeface="微软雅黑" panose="020B0503020204020204" pitchFamily="34" charset="-122"/>
              </a:rPr>
              <a:t> date   store   state  class sales     </a:t>
            </a:r>
          </a:p>
        </p:txBody>
      </p:sp>
      <p:sp>
        <p:nvSpPr>
          <p:cNvPr id="74" name="Text Box 33">
            <a:extLst>
              <a:ext uri="{FF2B5EF4-FFF2-40B4-BE49-F238E27FC236}">
                <a16:creationId xmlns:a16="http://schemas.microsoft.com/office/drawing/2014/main" id="{9264636A-A414-43D8-AC48-FDDBDF82DB76}"/>
              </a:ext>
            </a:extLst>
          </p:cNvPr>
          <p:cNvSpPr txBox="1">
            <a:spLocks noChangeArrowheads="1"/>
          </p:cNvSpPr>
          <p:nvPr/>
        </p:nvSpPr>
        <p:spPr bwMode="auto">
          <a:xfrm>
            <a:off x="5073972" y="1471953"/>
            <a:ext cx="1741487" cy="396967"/>
          </a:xfrm>
          <a:prstGeom prst="rect">
            <a:avLst/>
          </a:prstGeom>
          <a:noFill/>
          <a:ln w="9525">
            <a:noFill/>
            <a:miter lim="800000"/>
            <a:headEnd/>
            <a:tailEnd/>
          </a:ln>
        </p:spPr>
        <p:txBody>
          <a:bodyPr>
            <a:spAutoFit/>
          </a:bodyPr>
          <a:lstStyle/>
          <a:p>
            <a:pPr>
              <a:spcBef>
                <a:spcPts val="600"/>
              </a:spcBef>
            </a:pPr>
            <a:r>
              <a:rPr kumimoji="1" lang="en-US" altLang="zh-CN" sz="2000" b="1" dirty="0">
                <a:solidFill>
                  <a:srgbClr val="FF0000"/>
                </a:solidFill>
                <a:latin typeface="Lucida Fax" pitchFamily="18" charset="0"/>
                <a:ea typeface="微软雅黑" panose="020B0503020204020204" pitchFamily="34" charset="-122"/>
              </a:rPr>
              <a:t>State</a:t>
            </a:r>
            <a:r>
              <a:rPr kumimoji="1" lang="zh-CN" altLang="en-US" sz="2000" b="1" dirty="0">
                <a:solidFill>
                  <a:srgbClr val="FF0000"/>
                </a:solidFill>
                <a:latin typeface="Lucida Fax" pitchFamily="18" charset="0"/>
                <a:ea typeface="微软雅黑" panose="020B0503020204020204" pitchFamily="34" charset="-122"/>
              </a:rPr>
              <a:t>＝</a:t>
            </a:r>
            <a:r>
              <a:rPr kumimoji="1" lang="en-US" altLang="zh-CN" sz="2000" b="1" dirty="0">
                <a:solidFill>
                  <a:srgbClr val="FF0000"/>
                </a:solidFill>
                <a:latin typeface="Lucida Fax" pitchFamily="18" charset="0"/>
                <a:ea typeface="微软雅黑" panose="020B0503020204020204" pitchFamily="34" charset="-122"/>
              </a:rPr>
              <a:t>NY</a:t>
            </a:r>
          </a:p>
        </p:txBody>
      </p:sp>
      <p:sp>
        <p:nvSpPr>
          <p:cNvPr id="75" name="Text Box 39">
            <a:extLst>
              <a:ext uri="{FF2B5EF4-FFF2-40B4-BE49-F238E27FC236}">
                <a16:creationId xmlns:a16="http://schemas.microsoft.com/office/drawing/2014/main" id="{BA37B562-F871-48F1-AECA-D2ECEA273FD0}"/>
              </a:ext>
            </a:extLst>
          </p:cNvPr>
          <p:cNvSpPr txBox="1">
            <a:spLocks noChangeArrowheads="1"/>
          </p:cNvSpPr>
          <p:nvPr/>
        </p:nvSpPr>
        <p:spPr bwMode="auto">
          <a:xfrm>
            <a:off x="6670997" y="1471953"/>
            <a:ext cx="1368425" cy="396967"/>
          </a:xfrm>
          <a:prstGeom prst="rect">
            <a:avLst/>
          </a:prstGeom>
          <a:noFill/>
          <a:ln w="9525">
            <a:noFill/>
            <a:miter lim="800000"/>
            <a:headEnd/>
            <a:tailEnd/>
          </a:ln>
        </p:spPr>
        <p:txBody>
          <a:bodyPr>
            <a:spAutoFit/>
          </a:bodyPr>
          <a:lstStyle/>
          <a:p>
            <a:pPr>
              <a:spcBef>
                <a:spcPts val="600"/>
              </a:spcBef>
            </a:pPr>
            <a:r>
              <a:rPr kumimoji="1" lang="en-US" altLang="zh-CN" sz="2000" b="1" dirty="0">
                <a:solidFill>
                  <a:srgbClr val="FF0000"/>
                </a:solidFill>
                <a:latin typeface="Lucida Fax" panose="02060602050505020204" pitchFamily="18" charset="0"/>
                <a:ea typeface="微软雅黑" panose="020B0503020204020204" pitchFamily="34" charset="-122"/>
              </a:rPr>
              <a:t>Class=A</a:t>
            </a:r>
          </a:p>
        </p:txBody>
      </p:sp>
    </p:spTree>
    <p:extLst>
      <p:ext uri="{BB962C8B-B14F-4D97-AF65-F5344CB8AC3E}">
        <p14:creationId xmlns:p14="http://schemas.microsoft.com/office/powerpoint/2010/main" val="13107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500" fill="hold"/>
                                        <p:tgtEl>
                                          <p:spTgt spid="71"/>
                                        </p:tgtEl>
                                        <p:attrNameLst>
                                          <p:attrName>fillcolor</p:attrName>
                                        </p:attrNameLst>
                                      </p:cBhvr>
                                      <p:to>
                                        <a:srgbClr val="92D050"/>
                                      </p:to>
                                    </p:animClr>
                                    <p:set>
                                      <p:cBhvr>
                                        <p:cTn id="21" dur="500" fill="hold"/>
                                        <p:tgtEl>
                                          <p:spTgt spid="71"/>
                                        </p:tgtEl>
                                        <p:attrNameLst>
                                          <p:attrName>fill.type</p:attrName>
                                        </p:attrNameLst>
                                      </p:cBhvr>
                                      <p:to>
                                        <p:strVal val="solid"/>
                                      </p:to>
                                    </p:set>
                                    <p:set>
                                      <p:cBhvr>
                                        <p:cTn id="22" dur="500" fill="hold"/>
                                        <p:tgtEl>
                                          <p:spTgt spid="71"/>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mph" presetSubtype="2" fill="hold" nodeType="withEffect">
                                  <p:stCondLst>
                                    <p:cond delay="0"/>
                                  </p:stCondLst>
                                  <p:childTnLst>
                                    <p:animClr clrSpc="rgb" dir="cw">
                                      <p:cBhvr>
                                        <p:cTn id="36" dur="500" fill="hold"/>
                                        <p:tgtEl>
                                          <p:spTgt spid="72"/>
                                        </p:tgtEl>
                                        <p:attrNameLst>
                                          <p:attrName>fillcolor</p:attrName>
                                        </p:attrNameLst>
                                      </p:cBhvr>
                                      <p:to>
                                        <a:srgbClr val="FFFF99"/>
                                      </p:to>
                                    </p:animClr>
                                    <p:set>
                                      <p:cBhvr>
                                        <p:cTn id="37" dur="500" fill="hold"/>
                                        <p:tgtEl>
                                          <p:spTgt spid="72"/>
                                        </p:tgtEl>
                                        <p:attrNameLst>
                                          <p:attrName>fill.type</p:attrName>
                                        </p:attrNameLst>
                                      </p:cBhvr>
                                      <p:to>
                                        <p:strVal val="solid"/>
                                      </p:to>
                                    </p:set>
                                    <p:set>
                                      <p:cBhvr>
                                        <p:cTn id="38" dur="500" fill="hold"/>
                                        <p:tgtEl>
                                          <p:spTgt spid="7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71" grpId="0" animBg="1"/>
      <p:bldP spid="72" grpId="0" animBg="1"/>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索引</a:t>
            </a:r>
          </a:p>
        </p:txBody>
      </p:sp>
      <p:sp>
        <p:nvSpPr>
          <p:cNvPr id="3" name="副标题 2"/>
          <p:cNvSpPr>
            <a:spLocks noGrp="1"/>
          </p:cNvSpPr>
          <p:nvPr>
            <p:ph type="subTitle" idx="1"/>
          </p:nvPr>
        </p:nvSpPr>
        <p:spPr/>
        <p:txBody>
          <a:bodyPr/>
          <a:lstStyle/>
          <a:p>
            <a:r>
              <a:rPr lang="en-US" altLang="zh-CN" dirty="0"/>
              <a:t>14.2 </a:t>
            </a:r>
            <a:r>
              <a:rPr lang="zh-CN" altLang="en-US" dirty="0"/>
              <a:t>索引的定义和基本概念</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Rectangle 3">
            <a:extLst>
              <a:ext uri="{FF2B5EF4-FFF2-40B4-BE49-F238E27FC236}">
                <a16:creationId xmlns:a16="http://schemas.microsoft.com/office/drawing/2014/main" id="{408E9457-7482-0B43-A040-6B9168B54FD7}"/>
              </a:ext>
            </a:extLst>
          </p:cNvPr>
          <p:cNvSpPr txBox="1">
            <a:spLocks noChangeArrowheads="1"/>
          </p:cNvSpPr>
          <p:nvPr/>
        </p:nvSpPr>
        <p:spPr>
          <a:xfrm>
            <a:off x="1273804" y="1377649"/>
            <a:ext cx="10079996" cy="46287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3000" b="1" i="0" u="none" strike="noStrike" kern="0" cap="none" spc="0" normalizeH="0" baseline="0" noProof="0" dirty="0">
                <a:ln>
                  <a:noFill/>
                </a:ln>
                <a:solidFill>
                  <a:srgbClr val="FF0000"/>
                </a:solidFill>
                <a:effectLst/>
                <a:uLnTx/>
                <a:uFillTx/>
                <a:latin typeface="+mj-ea"/>
                <a:ea typeface="+mj-ea"/>
              </a:rPr>
              <a:t>索引</a:t>
            </a:r>
            <a:r>
              <a:rPr kumimoji="0" lang="en-US" altLang="zh-CN" sz="3000" b="1" i="0" u="none" strike="noStrike" kern="0" cap="none" spc="0" normalizeH="0" baseline="0" noProof="0" dirty="0">
                <a:ln>
                  <a:noFill/>
                </a:ln>
                <a:solidFill>
                  <a:srgbClr val="FF0000"/>
                </a:solidFill>
                <a:effectLst/>
                <a:uLnTx/>
                <a:uFillTx/>
                <a:latin typeface="+mj-ea"/>
                <a:ea typeface="+mj-ea"/>
              </a:rPr>
              <a:t>(indexing)</a:t>
            </a:r>
            <a:r>
              <a:rPr kumimoji="0" lang="zh-CN" altLang="en-US" sz="3000" b="1" i="0" u="none" strike="noStrike" kern="0" cap="none" spc="-150" normalizeH="0" baseline="0" noProof="0" dirty="0">
                <a:ln>
                  <a:noFill/>
                </a:ln>
                <a:solidFill>
                  <a:srgbClr val="000000"/>
                </a:solidFill>
                <a:effectLst/>
                <a:uLnTx/>
                <a:uFillTx/>
                <a:latin typeface="+mj-ea"/>
                <a:ea typeface="+mj-ea"/>
              </a:rPr>
              <a:t>是把一个关键码与它对应的数据记录的位置相关联的过程</a:t>
            </a:r>
          </a:p>
          <a:p>
            <a:pPr marL="800100" marR="0" lvl="1" indent="-342900" algn="l" defTabSz="914400" rtl="0" eaLnBrk="1" fontAlgn="base" latinLnBrk="0" hangingPunct="1">
              <a:lnSpc>
                <a:spcPct val="100000"/>
              </a:lnSpc>
              <a:spcBef>
                <a:spcPts val="600"/>
              </a:spcBef>
              <a:spcAft>
                <a:spcPct val="0"/>
              </a:spcAft>
              <a:buClrTx/>
              <a:buSzPct val="50000"/>
              <a:buFont typeface="Wingdings" pitchFamily="2" charset="2"/>
              <a:buChar char="l"/>
              <a:tabLst/>
              <a:defRPr/>
            </a:pPr>
            <a:r>
              <a:rPr kumimoji="0" lang="en-US" altLang="zh-CN" sz="2400" b="0" i="0" u="none" strike="noStrike" kern="0" cap="none" spc="0" normalizeH="0" baseline="0" noProof="0" dirty="0">
                <a:ln>
                  <a:noFill/>
                </a:ln>
                <a:solidFill>
                  <a:srgbClr val="000000"/>
                </a:solidFill>
                <a:effectLst/>
                <a:uLnTx/>
                <a:uFillTx/>
                <a:latin typeface="+mn-ea"/>
              </a:rPr>
              <a:t>(</a:t>
            </a:r>
            <a:r>
              <a:rPr kumimoji="0" lang="zh-CN" altLang="en-US" sz="2400" b="0" i="0" u="none" strike="noStrike" kern="0" cap="none" spc="0" normalizeH="0" baseline="0" noProof="0" dirty="0">
                <a:ln>
                  <a:noFill/>
                </a:ln>
                <a:solidFill>
                  <a:srgbClr val="000000"/>
                </a:solidFill>
                <a:effectLst/>
                <a:uLnTx/>
                <a:uFillTx/>
                <a:latin typeface="+mn-ea"/>
              </a:rPr>
              <a:t>关键码，指针</a:t>
            </a:r>
            <a:r>
              <a:rPr kumimoji="0" lang="en-US" altLang="zh-CN" sz="2400" b="0" i="0" u="none" strike="noStrike" kern="0" cap="none" spc="0" normalizeH="0" baseline="0" noProof="0" dirty="0">
                <a:ln>
                  <a:noFill/>
                </a:ln>
                <a:solidFill>
                  <a:srgbClr val="000000"/>
                </a:solidFill>
                <a:effectLst/>
                <a:uLnTx/>
                <a:uFillTx/>
                <a:latin typeface="+mn-ea"/>
              </a:rPr>
              <a:t>)</a:t>
            </a:r>
            <a:r>
              <a:rPr kumimoji="0" lang="zh-CN" altLang="en-US" sz="2400" b="0" i="0" u="none" strike="noStrike" kern="0" cap="none" spc="0" normalizeH="0" baseline="0" noProof="0" dirty="0">
                <a:ln>
                  <a:noFill/>
                </a:ln>
                <a:solidFill>
                  <a:srgbClr val="000000"/>
                </a:solidFill>
                <a:effectLst/>
                <a:uLnTx/>
                <a:uFillTx/>
                <a:latin typeface="+mn-ea"/>
              </a:rPr>
              <a:t>对，即</a:t>
            </a:r>
            <a:r>
              <a:rPr kumimoji="0" lang="en-US" altLang="zh-CN" sz="2400" b="0" i="0" u="none" strike="noStrike" kern="0" cap="none" spc="0" normalizeH="0" baseline="0" noProof="0" dirty="0">
                <a:ln>
                  <a:noFill/>
                </a:ln>
                <a:solidFill>
                  <a:srgbClr val="FF0000"/>
                </a:solidFill>
                <a:effectLst/>
                <a:uLnTx/>
                <a:uFillTx/>
                <a:latin typeface="+mn-ea"/>
              </a:rPr>
              <a:t>( key, pointer )</a:t>
            </a:r>
          </a:p>
          <a:p>
            <a:pPr marL="800100" marR="0" lvl="1" indent="-342900" algn="l" defTabSz="914400" rtl="0" eaLnBrk="1" fontAlgn="base" latinLnBrk="0" hangingPunct="1">
              <a:lnSpc>
                <a:spcPct val="100000"/>
              </a:lnSpc>
              <a:spcBef>
                <a:spcPts val="600"/>
              </a:spcBef>
              <a:spcAft>
                <a:spcPct val="0"/>
              </a:spcAft>
              <a:buClrTx/>
              <a:buSzPct val="50000"/>
              <a:buFont typeface="Wingdings"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mn-ea"/>
              </a:rPr>
              <a:t>指针指向主要数据库文件（即“主文件”）中的完整记录</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3000" b="1" i="0" u="none" strike="noStrike" kern="0" cap="none" spc="0" normalizeH="0" baseline="0" noProof="0" dirty="0">
                <a:ln>
                  <a:noFill/>
                </a:ln>
                <a:solidFill>
                  <a:srgbClr val="000000"/>
                </a:solidFill>
                <a:effectLst/>
                <a:uLnTx/>
                <a:uFillTx/>
                <a:latin typeface="+mj-ea"/>
                <a:ea typeface="+mj-ea"/>
              </a:rPr>
              <a:t>索引文件</a:t>
            </a:r>
            <a:r>
              <a:rPr kumimoji="0" lang="en-US" altLang="zh-CN" sz="3000" b="1" i="0" u="none" strike="noStrike" kern="0" cap="none" spc="0" normalizeH="0" baseline="0" noProof="0" dirty="0">
                <a:ln>
                  <a:noFill/>
                </a:ln>
                <a:solidFill>
                  <a:srgbClr val="000000"/>
                </a:solidFill>
                <a:effectLst/>
                <a:uLnTx/>
                <a:uFillTx/>
                <a:latin typeface="+mj-ea"/>
                <a:ea typeface="+mj-ea"/>
              </a:rPr>
              <a:t>(index file)</a:t>
            </a:r>
            <a:r>
              <a:rPr kumimoji="0" lang="zh-CN" altLang="en-US" sz="3000" b="1" i="0" u="none" strike="noStrike" kern="0" cap="none" spc="0" normalizeH="0" baseline="0" noProof="0" dirty="0">
                <a:ln>
                  <a:noFill/>
                </a:ln>
                <a:solidFill>
                  <a:srgbClr val="000000"/>
                </a:solidFill>
                <a:effectLst/>
                <a:uLnTx/>
                <a:uFillTx/>
                <a:latin typeface="+mj-ea"/>
                <a:ea typeface="+mj-ea"/>
              </a:rPr>
              <a:t>是用于记录这种联系的文件组织结构</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r>
              <a:rPr kumimoji="0" lang="zh-CN" altLang="en-US" sz="3000" b="1" i="0" u="none" strike="noStrike" kern="0" cap="none" spc="0" normalizeH="0" baseline="0" noProof="0" dirty="0">
                <a:ln>
                  <a:noFill/>
                </a:ln>
                <a:solidFill>
                  <a:srgbClr val="000000"/>
                </a:solidFill>
                <a:effectLst/>
                <a:uLnTx/>
                <a:uFillTx/>
                <a:latin typeface="+mj-ea"/>
                <a:ea typeface="+mj-ea"/>
              </a:rPr>
              <a:t>索引技术是组织大型数据库的一种重要技术</a:t>
            </a:r>
          </a:p>
          <a:p>
            <a:pPr marL="800100" marR="0" lvl="1" indent="-342900" algn="l" defTabSz="914400" rtl="0" eaLnBrk="1" fontAlgn="base" latinLnBrk="0" hangingPunct="1">
              <a:lnSpc>
                <a:spcPct val="100000"/>
              </a:lnSpc>
              <a:spcBef>
                <a:spcPts val="600"/>
              </a:spcBef>
              <a:spcAft>
                <a:spcPct val="0"/>
              </a:spcAft>
              <a:buClrTx/>
              <a:buSzPct val="50000"/>
              <a:buFont typeface="Wingdings"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mn-ea"/>
              </a:rPr>
              <a:t>高效率的检索</a:t>
            </a:r>
          </a:p>
          <a:p>
            <a:pPr marL="800100" marR="0" lvl="1" indent="-342900" algn="l" defTabSz="914400" rtl="0" eaLnBrk="1" fontAlgn="base" latinLnBrk="0" hangingPunct="1">
              <a:lnSpc>
                <a:spcPct val="100000"/>
              </a:lnSpc>
              <a:spcBef>
                <a:spcPts val="600"/>
              </a:spcBef>
              <a:spcAft>
                <a:spcPct val="0"/>
              </a:spcAft>
              <a:buClrTx/>
              <a:buSzPct val="50000"/>
              <a:buFont typeface="Wingdings"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mn-ea"/>
              </a:rPr>
              <a:t>插入、更新、删除</a:t>
            </a:r>
          </a:p>
          <a:p>
            <a:pPr marL="342900" marR="0" lvl="0" indent="-342900" algn="l" defTabSz="914400" rtl="0" eaLnBrk="1" fontAlgn="base" latinLnBrk="0" hangingPunct="1">
              <a:lnSpc>
                <a:spcPct val="100000"/>
              </a:lnSpc>
              <a:spcBef>
                <a:spcPts val="600"/>
              </a:spcBef>
              <a:spcAft>
                <a:spcPct val="0"/>
              </a:spcAft>
              <a:buClrTx/>
              <a:buSzTx/>
              <a:buFontTx/>
              <a:buChar char="•"/>
              <a:tabLst/>
              <a:defRPr/>
            </a:pPr>
            <a:endParaRPr kumimoji="0" lang="en-US" altLang="zh-CN" sz="24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a:p>
            <a:pPr marL="571500" indent="-571500">
              <a:buSzPct val="50000"/>
              <a:buFont typeface="Wingdings" pitchFamily="2" charset="2"/>
              <a:buChar char="l"/>
              <a:defRPr/>
            </a:pP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8190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14.6.2</a:t>
            </a:r>
            <a:r>
              <a:rPr lang="zh-CN" altLang="en-US" dirty="0"/>
              <a:t> </a:t>
            </a:r>
            <a:r>
              <a:rPr lang="zh-CN" altLang="en-US" dirty="0">
                <a:cs typeface="Times New Roman" pitchFamily="18" charset="0"/>
              </a:rPr>
              <a:t>签名文件</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14.6.2</a:t>
            </a:r>
            <a:r>
              <a:rPr lang="zh-CN" altLang="en-US" sz="2800" dirty="0"/>
              <a:t> 签名文件</a:t>
            </a:r>
          </a:p>
        </p:txBody>
      </p:sp>
      <p:sp>
        <p:nvSpPr>
          <p:cNvPr id="42" name="Rectangle 3">
            <a:extLst>
              <a:ext uri="{FF2B5EF4-FFF2-40B4-BE49-F238E27FC236}">
                <a16:creationId xmlns:a16="http://schemas.microsoft.com/office/drawing/2014/main" id="{1FDB2EFA-35B5-DE47-9AA8-A30C49F62687}"/>
              </a:ext>
            </a:extLst>
          </p:cNvPr>
          <p:cNvSpPr txBox="1">
            <a:spLocks noChangeArrowheads="1"/>
          </p:cNvSpPr>
          <p:nvPr/>
        </p:nvSpPr>
        <p:spPr>
          <a:xfrm>
            <a:off x="1057382" y="1377650"/>
            <a:ext cx="7848599" cy="4255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n-US" altLang="zh-CN" sz="2400" dirty="0"/>
              <a:t>Signature file </a:t>
            </a:r>
            <a:r>
              <a:rPr lang="zh-CN" altLang="en-US" sz="2400" dirty="0"/>
              <a:t>（也译为“签名文件”）</a:t>
            </a:r>
          </a:p>
          <a:p>
            <a:pPr marL="342900" indent="-342900">
              <a:buFont typeface="Arial" panose="020B0604020202020204" pitchFamily="34" charset="0"/>
              <a:buChar char="•"/>
              <a:defRPr/>
            </a:pPr>
            <a:r>
              <a:rPr lang="zh-CN" altLang="en-US" sz="2400" dirty="0"/>
              <a:t>记录</a:t>
            </a:r>
            <a:r>
              <a:rPr lang="en-US" altLang="zh-CN" sz="2400" dirty="0"/>
              <a:t>30</a:t>
            </a:r>
            <a:r>
              <a:rPr lang="zh-CN" altLang="en-US" sz="2400" dirty="0"/>
              <a:t>：</a:t>
            </a:r>
            <a:r>
              <a:rPr lang="en-US" altLang="zh-CN" sz="2400" dirty="0"/>
              <a:t>foo, bar, </a:t>
            </a:r>
            <a:r>
              <a:rPr lang="en-US" altLang="zh-CN" sz="2400" dirty="0" err="1"/>
              <a:t>baz</a:t>
            </a:r>
            <a:endParaRPr lang="en-US" altLang="zh-CN" sz="2400" dirty="0"/>
          </a:p>
          <a:p>
            <a:pPr marL="342900" indent="-342900">
              <a:buFont typeface="Arial" panose="020B0604020202020204" pitchFamily="34" charset="0"/>
              <a:buChar char="•"/>
              <a:defRPr/>
            </a:pPr>
            <a:r>
              <a:rPr lang="zh-CN" altLang="en-US" sz="2400" dirty="0"/>
              <a:t>记录</a:t>
            </a:r>
            <a:r>
              <a:rPr lang="en-US" altLang="zh-CN" sz="2400" dirty="0"/>
              <a:t>40</a:t>
            </a:r>
            <a:r>
              <a:rPr lang="zh-CN" altLang="en-US" sz="2400" dirty="0"/>
              <a:t>：</a:t>
            </a:r>
            <a:r>
              <a:rPr lang="en-US" altLang="zh-CN" sz="2400" dirty="0" err="1"/>
              <a:t>baz</a:t>
            </a:r>
            <a:r>
              <a:rPr lang="en-US" altLang="zh-CN" sz="2400" dirty="0"/>
              <a:t>, bar </a:t>
            </a:r>
          </a:p>
          <a:p>
            <a:pPr marL="342900" indent="-342900">
              <a:buFont typeface="Arial" panose="020B0604020202020204" pitchFamily="34" charset="0"/>
              <a:buChar char="•"/>
              <a:defRPr/>
            </a:pPr>
            <a:r>
              <a:rPr lang="zh-CN" altLang="en-US" sz="2400" dirty="0"/>
              <a:t>记录</a:t>
            </a:r>
            <a:r>
              <a:rPr lang="en-US" altLang="zh-CN" sz="2400" dirty="0"/>
              <a:t>50</a:t>
            </a:r>
            <a:r>
              <a:rPr lang="zh-CN" altLang="en-US" sz="2400" dirty="0"/>
              <a:t>：</a:t>
            </a:r>
            <a:r>
              <a:rPr lang="en-US" altLang="zh-CN" sz="2400" dirty="0"/>
              <a:t>foo</a:t>
            </a:r>
          </a:p>
        </p:txBody>
      </p:sp>
      <p:grpSp>
        <p:nvGrpSpPr>
          <p:cNvPr id="43" name="Group 42">
            <a:extLst>
              <a:ext uri="{FF2B5EF4-FFF2-40B4-BE49-F238E27FC236}">
                <a16:creationId xmlns:a16="http://schemas.microsoft.com/office/drawing/2014/main" id="{E9362A86-1223-8549-A254-58ECF02D958A}"/>
              </a:ext>
            </a:extLst>
          </p:cNvPr>
          <p:cNvGrpSpPr/>
          <p:nvPr/>
        </p:nvGrpSpPr>
        <p:grpSpPr>
          <a:xfrm>
            <a:off x="2248717" y="3633078"/>
            <a:ext cx="6399733" cy="2000058"/>
            <a:chOff x="1558702" y="4005858"/>
            <a:chExt cx="6399733" cy="2000058"/>
          </a:xfrm>
        </p:grpSpPr>
        <p:sp>
          <p:nvSpPr>
            <p:cNvPr id="44" name="Line 4">
              <a:extLst>
                <a:ext uri="{FF2B5EF4-FFF2-40B4-BE49-F238E27FC236}">
                  <a16:creationId xmlns:a16="http://schemas.microsoft.com/office/drawing/2014/main" id="{F79A6BDF-28AC-E042-BB39-C0374A502792}"/>
                </a:ext>
              </a:extLst>
            </p:cNvPr>
            <p:cNvSpPr>
              <a:spLocks noChangeShapeType="1"/>
            </p:cNvSpPr>
            <p:nvPr/>
          </p:nvSpPr>
          <p:spPr bwMode="auto">
            <a:xfrm flipV="1">
              <a:off x="1558702" y="4536206"/>
              <a:ext cx="5487988" cy="6351"/>
            </a:xfrm>
            <a:prstGeom prst="line">
              <a:avLst/>
            </a:prstGeom>
            <a:noFill/>
            <a:ln w="9525">
              <a:solidFill>
                <a:schemeClr val="tx1"/>
              </a:solidFill>
              <a:miter lim="800000"/>
              <a:headEnd/>
              <a:tailEnd/>
            </a:ln>
          </p:spPr>
          <p:txBody>
            <a:bodyPr wrap="none"/>
            <a:lstStyle/>
            <a:p>
              <a:endParaRPr lang="zh-CN" altLang="en-US">
                <a:latin typeface="Lucida Fax" pitchFamily="18" charset="0"/>
                <a:ea typeface="微软雅黑" pitchFamily="34" charset="-122"/>
              </a:endParaRPr>
            </a:p>
          </p:txBody>
        </p:sp>
        <p:sp>
          <p:nvSpPr>
            <p:cNvPr id="45" name="Line 5">
              <a:extLst>
                <a:ext uri="{FF2B5EF4-FFF2-40B4-BE49-F238E27FC236}">
                  <a16:creationId xmlns:a16="http://schemas.microsoft.com/office/drawing/2014/main" id="{9EF30F96-A10F-5046-9612-4F4DAAEAB5A3}"/>
                </a:ext>
              </a:extLst>
            </p:cNvPr>
            <p:cNvSpPr>
              <a:spLocks noChangeShapeType="1"/>
            </p:cNvSpPr>
            <p:nvPr/>
          </p:nvSpPr>
          <p:spPr bwMode="auto">
            <a:xfrm>
              <a:off x="3082702" y="4161469"/>
              <a:ext cx="0" cy="1829223"/>
            </a:xfrm>
            <a:prstGeom prst="line">
              <a:avLst/>
            </a:prstGeom>
            <a:noFill/>
            <a:ln w="9525">
              <a:solidFill>
                <a:schemeClr val="tx1"/>
              </a:solidFill>
              <a:miter lim="800000"/>
              <a:headEnd/>
              <a:tailEnd/>
            </a:ln>
          </p:spPr>
          <p:txBody>
            <a:bodyPr wrap="none"/>
            <a:lstStyle/>
            <a:p>
              <a:endParaRPr lang="zh-CN" altLang="en-US">
                <a:latin typeface="Lucida Fax" pitchFamily="18" charset="0"/>
                <a:ea typeface="微软雅黑" pitchFamily="34" charset="-122"/>
              </a:endParaRPr>
            </a:p>
          </p:txBody>
        </p:sp>
        <p:sp>
          <p:nvSpPr>
            <p:cNvPr id="46" name="Text Box 6">
              <a:extLst>
                <a:ext uri="{FF2B5EF4-FFF2-40B4-BE49-F238E27FC236}">
                  <a16:creationId xmlns:a16="http://schemas.microsoft.com/office/drawing/2014/main" id="{F0B97D60-30CA-E44B-B2E0-AC1D46E91BCD}"/>
                </a:ext>
              </a:extLst>
            </p:cNvPr>
            <p:cNvSpPr txBox="1">
              <a:spLocks noChangeArrowheads="1"/>
            </p:cNvSpPr>
            <p:nvPr/>
          </p:nvSpPr>
          <p:spPr bwMode="auto">
            <a:xfrm>
              <a:off x="1787303" y="4005858"/>
              <a:ext cx="1005403" cy="584910"/>
            </a:xfrm>
            <a:prstGeom prst="rect">
              <a:avLst/>
            </a:prstGeom>
            <a:noFill/>
            <a:ln w="9525">
              <a:noFill/>
              <a:miter lim="800000"/>
              <a:headEnd/>
              <a:tailEnd/>
            </a:ln>
          </p:spPr>
          <p:txBody>
            <a:bodyPr wrap="none">
              <a:spAutoFit/>
            </a:bodyPr>
            <a:lstStyle/>
            <a:p>
              <a:pPr>
                <a:spcBef>
                  <a:spcPts val="600"/>
                </a:spcBef>
              </a:pPr>
              <a:r>
                <a:rPr kumimoji="1" lang="zh-CN" altLang="en-US" sz="3200" dirty="0">
                  <a:latin typeface="Lucida Fax" panose="02060602050505020204" pitchFamily="18" charset="0"/>
                  <a:ea typeface="微软雅黑" panose="020B0503020204020204" pitchFamily="34" charset="-122"/>
                </a:rPr>
                <a:t>记录</a:t>
              </a:r>
            </a:p>
          </p:txBody>
        </p:sp>
        <p:sp>
          <p:nvSpPr>
            <p:cNvPr id="47" name="Text Box 7">
              <a:extLst>
                <a:ext uri="{FF2B5EF4-FFF2-40B4-BE49-F238E27FC236}">
                  <a16:creationId xmlns:a16="http://schemas.microsoft.com/office/drawing/2014/main" id="{F4F0D8C6-0B77-8F46-BF26-DD82371993DD}"/>
                </a:ext>
              </a:extLst>
            </p:cNvPr>
            <p:cNvSpPr txBox="1">
              <a:spLocks noChangeArrowheads="1"/>
            </p:cNvSpPr>
            <p:nvPr/>
          </p:nvSpPr>
          <p:spPr bwMode="auto">
            <a:xfrm>
              <a:off x="3250977" y="4023325"/>
              <a:ext cx="4707458" cy="523341"/>
            </a:xfrm>
            <a:prstGeom prst="rect">
              <a:avLst/>
            </a:prstGeom>
            <a:noFill/>
            <a:ln w="9525">
              <a:noFill/>
              <a:miter lim="800000"/>
              <a:headEnd/>
              <a:tailEnd/>
            </a:ln>
          </p:spPr>
          <p:txBody>
            <a:bodyPr wrap="square">
              <a:spAutoFit/>
            </a:bodyPr>
            <a:lstStyle/>
            <a:p>
              <a:pPr>
                <a:spcBef>
                  <a:spcPts val="600"/>
                </a:spcBef>
              </a:pPr>
              <a:r>
                <a:rPr lang="en-US" altLang="zh-CN" sz="2800" dirty="0">
                  <a:latin typeface="Lucida Fax" panose="02060602050505020204" pitchFamily="18" charset="0"/>
                  <a:ea typeface="微软雅黑" panose="020B0503020204020204" pitchFamily="34" charset="-122"/>
                </a:rPr>
                <a:t>bar    </a:t>
              </a:r>
              <a:r>
                <a:rPr lang="en-US" altLang="zh-CN" sz="2800" dirty="0" err="1">
                  <a:latin typeface="Lucida Fax" panose="02060602050505020204" pitchFamily="18" charset="0"/>
                  <a:ea typeface="微软雅黑" panose="020B0503020204020204" pitchFamily="34" charset="-122"/>
                </a:rPr>
                <a:t>baz</a:t>
              </a:r>
              <a:r>
                <a:rPr lang="en-US" altLang="zh-CN" sz="2800" dirty="0">
                  <a:latin typeface="Lucida Fax" panose="02060602050505020204" pitchFamily="18" charset="0"/>
                  <a:ea typeface="微软雅黑" panose="020B0503020204020204" pitchFamily="34" charset="-122"/>
                </a:rPr>
                <a:t>      foo</a:t>
              </a:r>
            </a:p>
          </p:txBody>
        </p:sp>
        <p:sp>
          <p:nvSpPr>
            <p:cNvPr id="48" name="Text Box 8">
              <a:extLst>
                <a:ext uri="{FF2B5EF4-FFF2-40B4-BE49-F238E27FC236}">
                  <a16:creationId xmlns:a16="http://schemas.microsoft.com/office/drawing/2014/main" id="{4D5E98C4-1E93-DC4D-97CF-666E8B6CA4A5}"/>
                </a:ext>
              </a:extLst>
            </p:cNvPr>
            <p:cNvSpPr txBox="1">
              <a:spLocks noChangeArrowheads="1"/>
            </p:cNvSpPr>
            <p:nvPr/>
          </p:nvSpPr>
          <p:spPr bwMode="auto">
            <a:xfrm>
              <a:off x="2015902" y="4618775"/>
              <a:ext cx="787400" cy="519233"/>
            </a:xfrm>
            <a:prstGeom prst="rect">
              <a:avLst/>
            </a:prstGeom>
            <a:noFill/>
            <a:ln w="9525">
              <a:noFill/>
              <a:miter lim="800000"/>
              <a:headEnd/>
              <a:tailEnd/>
            </a:ln>
          </p:spPr>
          <p:txBody>
            <a:bodyPr>
              <a:spAutoFit/>
            </a:bodyPr>
            <a:lstStyle/>
            <a:p>
              <a:pPr>
                <a:spcBef>
                  <a:spcPts val="600"/>
                </a:spcBef>
              </a:pPr>
              <a:r>
                <a:rPr kumimoji="1" lang="en-US" altLang="zh-CN" sz="2800" dirty="0">
                  <a:latin typeface="Lucida Fax" panose="02060602050505020204" pitchFamily="18" charset="0"/>
                  <a:ea typeface="微软雅黑" panose="020B0503020204020204" pitchFamily="34" charset="-122"/>
                </a:rPr>
                <a:t>30</a:t>
              </a:r>
            </a:p>
          </p:txBody>
        </p:sp>
        <p:sp>
          <p:nvSpPr>
            <p:cNvPr id="50" name="Text Box 9">
              <a:extLst>
                <a:ext uri="{FF2B5EF4-FFF2-40B4-BE49-F238E27FC236}">
                  <a16:creationId xmlns:a16="http://schemas.microsoft.com/office/drawing/2014/main" id="{9A0A5859-540B-BB44-9C18-C10A2D88A3F1}"/>
                </a:ext>
              </a:extLst>
            </p:cNvPr>
            <p:cNvSpPr txBox="1">
              <a:spLocks noChangeArrowheads="1"/>
            </p:cNvSpPr>
            <p:nvPr/>
          </p:nvSpPr>
          <p:spPr bwMode="auto">
            <a:xfrm>
              <a:off x="2015903" y="5076081"/>
              <a:ext cx="714375" cy="519233"/>
            </a:xfrm>
            <a:prstGeom prst="rect">
              <a:avLst/>
            </a:prstGeom>
            <a:noFill/>
            <a:ln w="9525">
              <a:noFill/>
              <a:miter lim="800000"/>
              <a:headEnd/>
              <a:tailEnd/>
            </a:ln>
          </p:spPr>
          <p:txBody>
            <a:bodyPr>
              <a:spAutoFit/>
            </a:bodyPr>
            <a:lstStyle/>
            <a:p>
              <a:pPr>
                <a:spcBef>
                  <a:spcPts val="600"/>
                </a:spcBef>
              </a:pPr>
              <a:r>
                <a:rPr kumimoji="1" lang="en-US" altLang="zh-CN" sz="2800" dirty="0">
                  <a:latin typeface="Lucida Fax" panose="02060602050505020204" pitchFamily="18" charset="0"/>
                  <a:ea typeface="微软雅黑" panose="020B0503020204020204" pitchFamily="34" charset="-122"/>
                </a:rPr>
                <a:t>40</a:t>
              </a:r>
            </a:p>
          </p:txBody>
        </p:sp>
        <p:sp>
          <p:nvSpPr>
            <p:cNvPr id="51" name="Text Box 10">
              <a:extLst>
                <a:ext uri="{FF2B5EF4-FFF2-40B4-BE49-F238E27FC236}">
                  <a16:creationId xmlns:a16="http://schemas.microsoft.com/office/drawing/2014/main" id="{38CA4C6B-D4FC-864F-8F99-0E389162E5EF}"/>
                </a:ext>
              </a:extLst>
            </p:cNvPr>
            <p:cNvSpPr txBox="1">
              <a:spLocks noChangeArrowheads="1"/>
            </p:cNvSpPr>
            <p:nvPr/>
          </p:nvSpPr>
          <p:spPr bwMode="auto">
            <a:xfrm>
              <a:off x="2015903" y="5482575"/>
              <a:ext cx="639919" cy="523341"/>
            </a:xfrm>
            <a:prstGeom prst="rect">
              <a:avLst/>
            </a:prstGeom>
            <a:noFill/>
            <a:ln w="9525">
              <a:noFill/>
              <a:miter lim="800000"/>
              <a:headEnd/>
              <a:tailEnd/>
            </a:ln>
          </p:spPr>
          <p:txBody>
            <a:bodyPr wrap="none">
              <a:spAutoFit/>
            </a:bodyPr>
            <a:lstStyle/>
            <a:p>
              <a:pPr>
                <a:spcBef>
                  <a:spcPts val="600"/>
                </a:spcBef>
              </a:pPr>
              <a:r>
                <a:rPr kumimoji="1" lang="en-US" altLang="zh-CN" sz="2800" dirty="0">
                  <a:latin typeface="Lucida Fax" panose="02060602050505020204" pitchFamily="18" charset="0"/>
                  <a:ea typeface="微软雅黑" panose="020B0503020204020204" pitchFamily="34" charset="-122"/>
                </a:rPr>
                <a:t>50</a:t>
              </a:r>
            </a:p>
          </p:txBody>
        </p:sp>
        <p:sp>
          <p:nvSpPr>
            <p:cNvPr id="52" name="Text Box 11">
              <a:extLst>
                <a:ext uri="{FF2B5EF4-FFF2-40B4-BE49-F238E27FC236}">
                  <a16:creationId xmlns:a16="http://schemas.microsoft.com/office/drawing/2014/main" id="{973BC673-A345-1846-B66B-D8269307F0AA}"/>
                </a:ext>
              </a:extLst>
            </p:cNvPr>
            <p:cNvSpPr txBox="1">
              <a:spLocks noChangeArrowheads="1"/>
            </p:cNvSpPr>
            <p:nvPr/>
          </p:nvSpPr>
          <p:spPr bwMode="auto">
            <a:xfrm>
              <a:off x="3158902" y="4618775"/>
              <a:ext cx="184150" cy="457306"/>
            </a:xfrm>
            <a:prstGeom prst="rect">
              <a:avLst/>
            </a:prstGeom>
            <a:noFill/>
            <a:ln w="9525">
              <a:noFill/>
              <a:miter lim="800000"/>
              <a:headEnd/>
              <a:tailEnd/>
            </a:ln>
          </p:spPr>
          <p:txBody>
            <a:bodyPr wrap="none">
              <a:spAutoFit/>
            </a:bodyPr>
            <a:lstStyle/>
            <a:p>
              <a:endParaRPr kumimoji="1" lang="zh-CN" altLang="zh-CN" sz="2400" dirty="0">
                <a:latin typeface="Lucida Fax" pitchFamily="18" charset="0"/>
                <a:ea typeface="微软雅黑" pitchFamily="34" charset="-122"/>
              </a:endParaRPr>
            </a:p>
          </p:txBody>
        </p:sp>
        <p:sp>
          <p:nvSpPr>
            <p:cNvPr id="53" name="Text Box 12">
              <a:extLst>
                <a:ext uri="{FF2B5EF4-FFF2-40B4-BE49-F238E27FC236}">
                  <a16:creationId xmlns:a16="http://schemas.microsoft.com/office/drawing/2014/main" id="{76B60A70-AA24-B643-8B7A-9045450B761A}"/>
                </a:ext>
              </a:extLst>
            </p:cNvPr>
            <p:cNvSpPr txBox="1">
              <a:spLocks noChangeArrowheads="1"/>
            </p:cNvSpPr>
            <p:nvPr/>
          </p:nvSpPr>
          <p:spPr bwMode="auto">
            <a:xfrm>
              <a:off x="3158902" y="4567964"/>
              <a:ext cx="3816350" cy="519233"/>
            </a:xfrm>
            <a:prstGeom prst="rect">
              <a:avLst/>
            </a:prstGeom>
            <a:noFill/>
            <a:ln w="9525">
              <a:noFill/>
              <a:miter lim="800000"/>
              <a:headEnd/>
              <a:tailEnd/>
            </a:ln>
          </p:spPr>
          <p:txBody>
            <a:bodyPr>
              <a:spAutoFit/>
            </a:bodyPr>
            <a:lstStyle/>
            <a:p>
              <a:pPr>
                <a:spcBef>
                  <a:spcPts val="600"/>
                </a:spcBef>
              </a:pPr>
              <a:r>
                <a:rPr kumimoji="1" lang="en-US" altLang="zh-CN" sz="2800">
                  <a:latin typeface="Lucida Fax" panose="02060602050505020204" pitchFamily="18" charset="0"/>
                  <a:ea typeface="微软雅黑" panose="020B0503020204020204" pitchFamily="34" charset="-122"/>
                </a:rPr>
                <a:t>  1        1         1</a:t>
              </a:r>
              <a:endParaRPr kumimoji="1" lang="en-US" altLang="zh-CN" sz="2800" dirty="0">
                <a:latin typeface="Lucida Fax" panose="02060602050505020204" pitchFamily="18" charset="0"/>
                <a:ea typeface="微软雅黑" panose="020B0503020204020204" pitchFamily="34" charset="-122"/>
              </a:endParaRPr>
            </a:p>
          </p:txBody>
        </p:sp>
        <p:sp>
          <p:nvSpPr>
            <p:cNvPr id="54" name="Text Box 13">
              <a:extLst>
                <a:ext uri="{FF2B5EF4-FFF2-40B4-BE49-F238E27FC236}">
                  <a16:creationId xmlns:a16="http://schemas.microsoft.com/office/drawing/2014/main" id="{D2C3E069-48D7-A146-B733-3175914376C2}"/>
                </a:ext>
              </a:extLst>
            </p:cNvPr>
            <p:cNvSpPr txBox="1">
              <a:spLocks noChangeArrowheads="1"/>
            </p:cNvSpPr>
            <p:nvPr/>
          </p:nvSpPr>
          <p:spPr bwMode="auto">
            <a:xfrm>
              <a:off x="3158902" y="5025269"/>
              <a:ext cx="3887788" cy="519233"/>
            </a:xfrm>
            <a:prstGeom prst="rect">
              <a:avLst/>
            </a:prstGeom>
            <a:noFill/>
            <a:ln w="9525">
              <a:noFill/>
              <a:miter lim="800000"/>
              <a:headEnd/>
              <a:tailEnd/>
            </a:ln>
          </p:spPr>
          <p:txBody>
            <a:bodyPr>
              <a:spAutoFit/>
            </a:bodyPr>
            <a:lstStyle/>
            <a:p>
              <a:pPr>
                <a:spcBef>
                  <a:spcPts val="600"/>
                </a:spcBef>
              </a:pPr>
              <a:r>
                <a:rPr kumimoji="1" lang="en-US" altLang="zh-CN" sz="2800">
                  <a:latin typeface="Lucida Fax" panose="02060602050505020204" pitchFamily="18" charset="0"/>
                  <a:ea typeface="微软雅黑" panose="020B0503020204020204" pitchFamily="34" charset="-122"/>
                </a:rPr>
                <a:t>  1        1         0</a:t>
              </a:r>
              <a:endParaRPr kumimoji="1" lang="en-US" altLang="zh-CN" sz="2800" dirty="0">
                <a:latin typeface="Lucida Fax" panose="02060602050505020204" pitchFamily="18" charset="0"/>
                <a:ea typeface="微软雅黑" panose="020B0503020204020204" pitchFamily="34" charset="-122"/>
              </a:endParaRPr>
            </a:p>
          </p:txBody>
        </p:sp>
        <p:sp>
          <p:nvSpPr>
            <p:cNvPr id="55" name="Text Box 14">
              <a:extLst>
                <a:ext uri="{FF2B5EF4-FFF2-40B4-BE49-F238E27FC236}">
                  <a16:creationId xmlns:a16="http://schemas.microsoft.com/office/drawing/2014/main" id="{5AA39D28-5414-944E-8E31-7E9586EABB0C}"/>
                </a:ext>
              </a:extLst>
            </p:cNvPr>
            <p:cNvSpPr txBox="1">
              <a:spLocks noChangeArrowheads="1"/>
            </p:cNvSpPr>
            <p:nvPr/>
          </p:nvSpPr>
          <p:spPr bwMode="auto">
            <a:xfrm>
              <a:off x="3158903" y="5482575"/>
              <a:ext cx="3529013" cy="519233"/>
            </a:xfrm>
            <a:prstGeom prst="rect">
              <a:avLst/>
            </a:prstGeom>
            <a:noFill/>
            <a:ln w="9525">
              <a:noFill/>
              <a:miter lim="800000"/>
              <a:headEnd/>
              <a:tailEnd/>
            </a:ln>
          </p:spPr>
          <p:txBody>
            <a:bodyPr>
              <a:spAutoFit/>
            </a:bodyPr>
            <a:lstStyle/>
            <a:p>
              <a:pPr>
                <a:spcBef>
                  <a:spcPts val="600"/>
                </a:spcBef>
              </a:pPr>
              <a:r>
                <a:rPr kumimoji="1" lang="en-US" altLang="zh-CN" sz="2800" dirty="0">
                  <a:latin typeface="Lucida Fax" panose="02060602050505020204" pitchFamily="18" charset="0"/>
                  <a:ea typeface="微软雅黑" panose="020B0503020204020204" pitchFamily="34" charset="-122"/>
                </a:rPr>
                <a:t>  0        </a:t>
              </a:r>
              <a:r>
                <a:rPr kumimoji="1" lang="en-US" altLang="zh-CN" sz="2800">
                  <a:latin typeface="Lucida Fax" panose="02060602050505020204" pitchFamily="18" charset="0"/>
                  <a:ea typeface="微软雅黑" panose="020B0503020204020204" pitchFamily="34" charset="-122"/>
                </a:rPr>
                <a:t>0         1</a:t>
              </a:r>
              <a:endParaRPr kumimoji="1" lang="en-US" altLang="zh-CN" sz="2800" dirty="0">
                <a:latin typeface="Lucida Fax" panose="02060602050505020204" pitchFamily="18" charset="0"/>
                <a:ea typeface="微软雅黑" panose="020B0503020204020204" pitchFamily="34" charset="-122"/>
              </a:endParaRPr>
            </a:p>
          </p:txBody>
        </p:sp>
      </p:grpSp>
    </p:spTree>
    <p:extLst>
      <p:ext uri="{BB962C8B-B14F-4D97-AF65-F5344CB8AC3E}">
        <p14:creationId xmlns:p14="http://schemas.microsoft.com/office/powerpoint/2010/main" val="3444316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14.7</a:t>
            </a:r>
            <a:r>
              <a:rPr lang="zh-CN" altLang="en-US" dirty="0"/>
              <a:t> </a:t>
            </a:r>
            <a:r>
              <a:rPr lang="zh-CN" altLang="en-US" dirty="0">
                <a:cs typeface="Times New Roman" pitchFamily="18" charset="0"/>
              </a:rPr>
              <a:t>拓展延伸：多维的外存索引</a:t>
            </a:r>
            <a:r>
              <a:rPr lang="en-US" altLang="zh-CN" dirty="0">
                <a:cs typeface="Times New Roman" pitchFamily="18" charset="0"/>
              </a:rPr>
              <a:t>—R</a:t>
            </a:r>
            <a:r>
              <a:rPr lang="zh-CN" altLang="en-US" dirty="0">
                <a:cs typeface="Times New Roman" pitchFamily="18" charset="0"/>
              </a:rPr>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14.7</a:t>
            </a:r>
            <a:r>
              <a:rPr lang="zh-CN" altLang="en-US" sz="2800" dirty="0"/>
              <a:t> 多维的外存索引</a:t>
            </a:r>
            <a:r>
              <a:rPr lang="en-US" altLang="zh-CN" sz="2800" dirty="0"/>
              <a:t>—R</a:t>
            </a:r>
            <a:r>
              <a:rPr lang="zh-CN" altLang="en-US" sz="2800" dirty="0"/>
              <a:t>树</a:t>
            </a:r>
          </a:p>
        </p:txBody>
      </p:sp>
      <p:sp>
        <p:nvSpPr>
          <p:cNvPr id="18" name="Rectangle 3">
            <a:extLst>
              <a:ext uri="{FF2B5EF4-FFF2-40B4-BE49-F238E27FC236}">
                <a16:creationId xmlns:a16="http://schemas.microsoft.com/office/drawing/2014/main" id="{049FE5D8-6C10-2D40-A245-1C06E9DECF8E}"/>
              </a:ext>
            </a:extLst>
          </p:cNvPr>
          <p:cNvSpPr txBox="1">
            <a:spLocks noChangeArrowheads="1"/>
          </p:cNvSpPr>
          <p:nvPr/>
        </p:nvSpPr>
        <p:spPr>
          <a:xfrm>
            <a:off x="1406247" y="1647810"/>
            <a:ext cx="10515600"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en-CN" altLang="zh-CN" sz="3000" b="1" dirty="0">
                <a:latin typeface="+mn-ea"/>
                <a:ea typeface="+mn-ea"/>
              </a:rPr>
              <a:t>R</a:t>
            </a:r>
            <a:r>
              <a:rPr lang="zh-CN" altLang="en-CN" sz="3000" b="1" dirty="0">
                <a:latin typeface="+mn-ea"/>
                <a:ea typeface="+mn-ea"/>
              </a:rPr>
              <a:t>树</a:t>
            </a:r>
            <a:r>
              <a:rPr lang="zh-CN" altLang="en-US" sz="3000" b="1" dirty="0">
                <a:latin typeface="+mn-ea"/>
                <a:ea typeface="+mn-ea"/>
              </a:rPr>
              <a:t>：</a:t>
            </a:r>
            <a:r>
              <a:rPr lang="zh-CN" altLang="en-US" sz="3000" dirty="0">
                <a:latin typeface="+mn-ea"/>
                <a:ea typeface="+mn-ea"/>
              </a:rPr>
              <a:t>用于处理多维空间数据，可以高效地存储与索引二维或更高维的区域对象组成的空间数据。</a:t>
            </a:r>
            <a:endParaRPr lang="en-US" altLang="zh-CN" sz="3000" dirty="0">
              <a:latin typeface="+mn-ea"/>
              <a:ea typeface="+mn-ea"/>
            </a:endParaRPr>
          </a:p>
          <a:p>
            <a:pPr marL="457200" indent="-457200">
              <a:buFont typeface="Arial" panose="020B0604020202020204" pitchFamily="34" charset="0"/>
              <a:buChar char="•"/>
              <a:defRPr/>
            </a:pPr>
            <a:endParaRPr lang="en-US" altLang="zh-CN" sz="3000" dirty="0">
              <a:latin typeface="+mn-ea"/>
              <a:ea typeface="+mn-ea"/>
            </a:endParaRPr>
          </a:p>
          <a:p>
            <a:pPr marL="457200" indent="-457200">
              <a:buFont typeface="Arial" panose="020B0604020202020204" pitchFamily="34" charset="0"/>
              <a:buChar char="•"/>
              <a:defRPr/>
            </a:pPr>
            <a:r>
              <a:rPr lang="zh-CN" altLang="en-US" sz="3000" b="1" dirty="0">
                <a:latin typeface="+mn-ea"/>
                <a:ea typeface="+mn-ea"/>
              </a:rPr>
              <a:t>以二维数据为例</a:t>
            </a:r>
            <a:endParaRPr lang="en-US" altLang="zh-CN" sz="3000" b="1" dirty="0">
              <a:latin typeface="+mn-ea"/>
              <a:ea typeface="+mn-ea"/>
            </a:endParaRPr>
          </a:p>
          <a:p>
            <a:pPr marL="914400" lvl="1" indent="-457200" algn="l">
              <a:buFont typeface="Arial" panose="020B0604020202020204" pitchFamily="34" charset="0"/>
              <a:buChar char="•"/>
              <a:defRPr/>
            </a:pPr>
            <a:r>
              <a:rPr lang="en-US" sz="2400" dirty="0">
                <a:latin typeface="+mn-ea"/>
              </a:rPr>
              <a:t>R</a:t>
            </a:r>
            <a:r>
              <a:rPr lang="zh-CN" altLang="en-US" sz="2400" dirty="0">
                <a:latin typeface="+mn-ea"/>
              </a:rPr>
              <a:t>树每个非叶结点都存储着（</a:t>
            </a:r>
            <a:r>
              <a:rPr lang="en-US" sz="2400" dirty="0" err="1">
                <a:latin typeface="+mn-ea"/>
              </a:rPr>
              <a:t>cp，rectangle</a:t>
            </a:r>
            <a:r>
              <a:rPr lang="en-US" sz="2400" dirty="0">
                <a:latin typeface="+mn-ea"/>
              </a:rPr>
              <a:t>）</a:t>
            </a:r>
            <a:r>
              <a:rPr lang="zh-CN" altLang="en-US" sz="2400" dirty="0">
                <a:latin typeface="+mn-ea"/>
              </a:rPr>
              <a:t>实体，其中</a:t>
            </a:r>
            <a:r>
              <a:rPr lang="en-US" sz="2400" dirty="0">
                <a:latin typeface="+mn-ea"/>
              </a:rPr>
              <a:t>cp</a:t>
            </a:r>
            <a:r>
              <a:rPr lang="zh-CN" altLang="en-US" sz="2400" dirty="0">
                <a:latin typeface="+mn-ea"/>
              </a:rPr>
              <a:t>表示指向子结点的指针，</a:t>
            </a:r>
            <a:r>
              <a:rPr lang="en-US" sz="2400" dirty="0">
                <a:latin typeface="+mn-ea"/>
              </a:rPr>
              <a:t>rectangle</a:t>
            </a:r>
            <a:r>
              <a:rPr lang="zh-CN" altLang="en-US" sz="2400" dirty="0">
                <a:latin typeface="+mn-ea"/>
              </a:rPr>
              <a:t>表示这个结点所代表的矩形</a:t>
            </a:r>
            <a:endParaRPr lang="en-US" altLang="zh-CN" sz="2400" dirty="0">
              <a:latin typeface="+mn-ea"/>
            </a:endParaRPr>
          </a:p>
          <a:p>
            <a:pPr marL="914400" lvl="1" indent="-457200" algn="l">
              <a:buFont typeface="Arial" panose="020B0604020202020204" pitchFamily="34" charset="0"/>
              <a:buChar char="•"/>
              <a:defRPr/>
            </a:pPr>
            <a:r>
              <a:rPr lang="en-US" sz="2400" dirty="0">
                <a:latin typeface="+mn-ea"/>
              </a:rPr>
              <a:t>R</a:t>
            </a:r>
            <a:r>
              <a:rPr lang="zh-CN" altLang="en-US" sz="2400" dirty="0">
                <a:latin typeface="+mn-ea"/>
              </a:rPr>
              <a:t>树每个叶结点存储形式为（</a:t>
            </a:r>
            <a:r>
              <a:rPr lang="en-US" sz="2400" dirty="0" err="1">
                <a:latin typeface="+mn-ea"/>
              </a:rPr>
              <a:t>Oid</a:t>
            </a:r>
            <a:r>
              <a:rPr lang="en-US" sz="2400" dirty="0">
                <a:latin typeface="+mn-ea"/>
              </a:rPr>
              <a:t>， rectangle）</a:t>
            </a:r>
            <a:r>
              <a:rPr lang="zh-CN" altLang="en-US" sz="2400" dirty="0">
                <a:latin typeface="+mn-ea"/>
              </a:rPr>
              <a:t>二元组，其中</a:t>
            </a:r>
            <a:r>
              <a:rPr lang="en-US" sz="2400" dirty="0" err="1">
                <a:latin typeface="+mn-ea"/>
              </a:rPr>
              <a:t>Oid</a:t>
            </a:r>
            <a:r>
              <a:rPr lang="zh-CN" altLang="en-US" sz="2400" dirty="0">
                <a:latin typeface="+mn-ea"/>
              </a:rPr>
              <a:t>表示空间对象，</a:t>
            </a:r>
            <a:r>
              <a:rPr lang="en-US" sz="2400" dirty="0">
                <a:latin typeface="+mn-ea"/>
              </a:rPr>
              <a:t>rectangle</a:t>
            </a:r>
            <a:r>
              <a:rPr lang="zh-CN" altLang="en-US" sz="2400" dirty="0">
                <a:latin typeface="+mn-ea"/>
              </a:rPr>
              <a:t>表示包含空间对象的最小矩形</a:t>
            </a:r>
          </a:p>
          <a:p>
            <a:pPr marL="914400" lvl="1" indent="-457200" algn="l">
              <a:buFont typeface="Arial" panose="020B0604020202020204" pitchFamily="34" charset="0"/>
              <a:buChar char="•"/>
              <a:defRPr/>
            </a:pPr>
            <a:endParaRPr lang="en-US" altLang="zh-CN" sz="2400" dirty="0">
              <a:latin typeface="+mn-ea"/>
            </a:endParaRPr>
          </a:p>
          <a:p>
            <a:pPr marL="914400" lvl="1" indent="-457200" algn="l">
              <a:buFont typeface="Arial" panose="020B0604020202020204" pitchFamily="34" charset="0"/>
              <a:buChar char="•"/>
              <a:defRPr/>
            </a:pPr>
            <a:endParaRPr lang="zh-CN" altLang="en-US" sz="2400" dirty="0">
              <a:latin typeface="+mn-ea"/>
            </a:endParaRPr>
          </a:p>
          <a:p>
            <a:pPr marL="457200" indent="-457200">
              <a:buFont typeface="Arial" panose="020B0604020202020204" pitchFamily="34" charset="0"/>
              <a:buChar char="•"/>
              <a:defRPr/>
            </a:pPr>
            <a:endParaRPr lang="zh-CN" altLang="en-US" sz="3000" dirty="0">
              <a:latin typeface="+mn-ea"/>
              <a:ea typeface="+mn-ea"/>
            </a:endParaRPr>
          </a:p>
        </p:txBody>
      </p:sp>
    </p:spTree>
    <p:extLst>
      <p:ext uri="{BB962C8B-B14F-4D97-AF65-F5344CB8AC3E}">
        <p14:creationId xmlns:p14="http://schemas.microsoft.com/office/powerpoint/2010/main" val="987245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14.7</a:t>
            </a:r>
            <a:r>
              <a:rPr lang="zh-CN" altLang="en-US" dirty="0"/>
              <a:t> </a:t>
            </a:r>
            <a:r>
              <a:rPr lang="zh-CN" altLang="en-US" dirty="0">
                <a:cs typeface="Times New Roman" pitchFamily="18" charset="0"/>
              </a:rPr>
              <a:t>拓展延伸：多维的外存索引</a:t>
            </a:r>
            <a:r>
              <a:rPr lang="en-US" altLang="zh-CN" dirty="0">
                <a:cs typeface="Times New Roman" pitchFamily="18" charset="0"/>
              </a:rPr>
              <a:t>—R</a:t>
            </a:r>
            <a:r>
              <a:rPr lang="zh-CN" altLang="en-US" dirty="0">
                <a:cs typeface="Times New Roman" pitchFamily="18" charset="0"/>
              </a:rPr>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CN" altLang="zh-CN" sz="2800" dirty="0"/>
              <a:t>R</a:t>
            </a:r>
            <a:r>
              <a:rPr lang="zh-CN" altLang="en-CN" sz="2800" dirty="0"/>
              <a:t>树</a:t>
            </a:r>
            <a:endParaRPr lang="zh-CN" altLang="en-US" sz="2800" dirty="0"/>
          </a:p>
        </p:txBody>
      </p:sp>
      <p:sp>
        <p:nvSpPr>
          <p:cNvPr id="6" name="Rectangle 3">
            <a:extLst>
              <a:ext uri="{FF2B5EF4-FFF2-40B4-BE49-F238E27FC236}">
                <a16:creationId xmlns:a16="http://schemas.microsoft.com/office/drawing/2014/main" id="{175C6BC7-05F2-0B47-8309-4BF306863D5E}"/>
              </a:ext>
            </a:extLst>
          </p:cNvPr>
          <p:cNvSpPr txBox="1">
            <a:spLocks noChangeArrowheads="1"/>
          </p:cNvSpPr>
          <p:nvPr/>
        </p:nvSpPr>
        <p:spPr>
          <a:xfrm>
            <a:off x="1406247" y="1647810"/>
            <a:ext cx="10332672"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US" sz="3000" dirty="0">
                <a:latin typeface="+mj-ea"/>
                <a:ea typeface="+mj-ea"/>
              </a:rPr>
              <a:t>假设</a:t>
            </a:r>
            <a:r>
              <a:rPr lang="en-US" sz="3000" dirty="0">
                <a:latin typeface="+mj-ea"/>
                <a:ea typeface="+mj-ea"/>
              </a:rPr>
              <a:t>m</a:t>
            </a:r>
            <a:r>
              <a:rPr lang="zh-CN" altLang="en-US" sz="3000" dirty="0">
                <a:latin typeface="+mj-ea"/>
                <a:ea typeface="+mj-ea"/>
              </a:rPr>
              <a:t>为</a:t>
            </a:r>
            <a:r>
              <a:rPr lang="en-US" sz="3000" dirty="0">
                <a:latin typeface="+mj-ea"/>
                <a:ea typeface="+mj-ea"/>
              </a:rPr>
              <a:t>R</a:t>
            </a:r>
            <a:r>
              <a:rPr lang="zh-CN" altLang="en-US" sz="3000" dirty="0">
                <a:latin typeface="+mj-ea"/>
                <a:ea typeface="+mj-ea"/>
              </a:rPr>
              <a:t>树中一个结点所包含的最少实体个数，而</a:t>
            </a:r>
            <a:r>
              <a:rPr lang="en-US" sz="3000" dirty="0">
                <a:latin typeface="+mj-ea"/>
                <a:ea typeface="+mj-ea"/>
              </a:rPr>
              <a:t>M</a:t>
            </a:r>
            <a:r>
              <a:rPr lang="zh-CN" altLang="en-US" sz="3000" dirty="0">
                <a:latin typeface="+mj-ea"/>
                <a:ea typeface="+mj-ea"/>
              </a:rPr>
              <a:t>是</a:t>
            </a:r>
            <a:r>
              <a:rPr lang="en-US" sz="3000" dirty="0">
                <a:latin typeface="+mj-ea"/>
                <a:ea typeface="+mj-ea"/>
              </a:rPr>
              <a:t>R</a:t>
            </a:r>
            <a:r>
              <a:rPr lang="zh-CN" altLang="en-US" sz="3000" dirty="0">
                <a:latin typeface="+mj-ea"/>
                <a:ea typeface="+mj-ea"/>
              </a:rPr>
              <a:t>树中结点可以包含的最多实体个数，</a:t>
            </a:r>
            <a:r>
              <a:rPr lang="en-US" sz="3000" dirty="0">
                <a:latin typeface="+mj-ea"/>
                <a:ea typeface="+mj-ea"/>
              </a:rPr>
              <a:t>R</a:t>
            </a:r>
            <a:r>
              <a:rPr lang="zh-CN" altLang="en-US" sz="3000" dirty="0">
                <a:latin typeface="+mj-ea"/>
                <a:ea typeface="+mj-ea"/>
              </a:rPr>
              <a:t>树应该满足下面的条件：</a:t>
            </a:r>
            <a:endParaRPr lang="en-US" altLang="zh-CN" sz="3000" dirty="0">
              <a:latin typeface="+mj-ea"/>
              <a:ea typeface="+mj-ea"/>
            </a:endParaRPr>
          </a:p>
          <a:p>
            <a:pPr marL="457200" indent="-457200">
              <a:buFont typeface="Arial" panose="020B0604020202020204" pitchFamily="34" charset="0"/>
              <a:buChar char="•"/>
              <a:defRPr/>
            </a:pPr>
            <a:endParaRPr lang="en-US" altLang="zh-CN" sz="3000" dirty="0">
              <a:latin typeface="+mj-ea"/>
              <a:ea typeface="+mj-ea"/>
            </a:endParaRPr>
          </a:p>
          <a:p>
            <a:pPr marL="800100" lvl="1" indent="-342900" algn="just">
              <a:spcBef>
                <a:spcPts val="0"/>
              </a:spcBef>
              <a:buFont typeface="宋体" panose="02010600030101010101" pitchFamily="2" charset="-122"/>
              <a:buAutoNum type="arabicPeriod"/>
            </a:pPr>
            <a:r>
              <a:rPr lang="zh-CN" altLang="en-US" sz="2400" kern="100" dirty="0">
                <a:effectLst/>
                <a:latin typeface="+mn-ea"/>
                <a:ea typeface="+mn-ea"/>
                <a:cs typeface="Times New Roman" panose="02020603050405020304" pitchFamily="18" charset="0"/>
              </a:rPr>
              <a:t>根结点如果不是叶结点，那么应该至少有</a:t>
            </a:r>
            <a:r>
              <a:rPr lang="en-US" altLang="zh-CN" sz="2400" kern="100" dirty="0">
                <a:effectLst/>
                <a:latin typeface="+mn-ea"/>
                <a:ea typeface="+mn-ea"/>
                <a:cs typeface="Times New Roman" panose="02020603050405020304" pitchFamily="18" charset="0"/>
              </a:rPr>
              <a:t>2</a:t>
            </a:r>
            <a:r>
              <a:rPr lang="zh-CN" altLang="en-US" sz="2400" kern="100" dirty="0">
                <a:effectLst/>
                <a:latin typeface="+mn-ea"/>
                <a:ea typeface="+mn-ea"/>
                <a:cs typeface="Times New Roman" panose="02020603050405020304" pitchFamily="18" charset="0"/>
              </a:rPr>
              <a:t>个子结点；</a:t>
            </a:r>
            <a:endParaRPr lang="zh-CN" altLang="en-US" sz="2400" kern="100" dirty="0">
              <a:effectLst/>
              <a:latin typeface="+mn-ea"/>
              <a:ea typeface="+mn-ea"/>
            </a:endParaRPr>
          </a:p>
          <a:p>
            <a:pPr marL="800100" lvl="1" indent="-342900" algn="just">
              <a:spcBef>
                <a:spcPts val="0"/>
              </a:spcBef>
              <a:buFont typeface="宋体" panose="02010600030101010101" pitchFamily="2" charset="-122"/>
              <a:buAutoNum type="arabicPeriod"/>
            </a:pPr>
            <a:endParaRPr lang="en-US" altLang="zh-CN" sz="2400" kern="100" dirty="0">
              <a:effectLst/>
              <a:latin typeface="+mn-ea"/>
              <a:ea typeface="+mn-ea"/>
              <a:cs typeface="Times New Roman" panose="02020603050405020304" pitchFamily="18" charset="0"/>
            </a:endParaRPr>
          </a:p>
          <a:p>
            <a:pPr marL="800100" lvl="1" indent="-342900" algn="just">
              <a:spcBef>
                <a:spcPts val="0"/>
              </a:spcBef>
              <a:buFont typeface="宋体" panose="02010600030101010101" pitchFamily="2" charset="-122"/>
              <a:buAutoNum type="arabicPeriod"/>
            </a:pPr>
            <a:r>
              <a:rPr lang="zh-CN" altLang="en-US" sz="2400" kern="100" dirty="0">
                <a:effectLst/>
                <a:latin typeface="+mn-ea"/>
                <a:ea typeface="+mn-ea"/>
                <a:cs typeface="Times New Roman" panose="02020603050405020304" pitchFamily="18" charset="0"/>
              </a:rPr>
              <a:t>每个既不是叶结点也不是根结点的内部结点所具有的子结点数在</a:t>
            </a:r>
            <a:r>
              <a:rPr lang="en-US" sz="2400" i="1" kern="100" dirty="0">
                <a:effectLst/>
                <a:latin typeface="+mn-ea"/>
                <a:ea typeface="+mn-ea"/>
                <a:cs typeface="Times New Roman" panose="02020603050405020304" pitchFamily="18" charset="0"/>
              </a:rPr>
              <a:t>m</a:t>
            </a:r>
            <a:r>
              <a:rPr lang="zh-CN" altLang="en-US" sz="2400" kern="100" dirty="0">
                <a:effectLst/>
                <a:latin typeface="+mn-ea"/>
                <a:ea typeface="+mn-ea"/>
                <a:cs typeface="Times New Roman" panose="02020603050405020304" pitchFamily="18" charset="0"/>
              </a:rPr>
              <a:t>至</a:t>
            </a:r>
            <a:r>
              <a:rPr lang="en-US" sz="2400" i="1" kern="100" dirty="0">
                <a:effectLst/>
                <a:latin typeface="+mn-ea"/>
                <a:ea typeface="+mn-ea"/>
                <a:cs typeface="Times New Roman" panose="02020603050405020304" pitchFamily="18" charset="0"/>
              </a:rPr>
              <a:t>M</a:t>
            </a:r>
            <a:r>
              <a:rPr lang="zh-CN" altLang="en-US" sz="2400" kern="100" dirty="0">
                <a:effectLst/>
                <a:latin typeface="+mn-ea"/>
                <a:ea typeface="+mn-ea"/>
                <a:cs typeface="Times New Roman" panose="02020603050405020304" pitchFamily="18" charset="0"/>
              </a:rPr>
              <a:t>之间；</a:t>
            </a:r>
            <a:endParaRPr lang="zh-CN" altLang="en-US" sz="2400" kern="100" dirty="0">
              <a:effectLst/>
              <a:latin typeface="+mn-ea"/>
              <a:ea typeface="+mn-ea"/>
            </a:endParaRPr>
          </a:p>
          <a:p>
            <a:pPr marL="800100" lvl="1" indent="-342900" algn="just">
              <a:spcBef>
                <a:spcPts val="0"/>
              </a:spcBef>
              <a:buFont typeface="宋体" panose="02010600030101010101" pitchFamily="2" charset="-122"/>
              <a:buAutoNum type="arabicPeriod"/>
            </a:pPr>
            <a:endParaRPr lang="en-US" altLang="zh-CN" sz="2400" kern="100" dirty="0">
              <a:effectLst/>
              <a:latin typeface="+mn-ea"/>
              <a:ea typeface="+mn-ea"/>
              <a:cs typeface="Times New Roman" panose="02020603050405020304" pitchFamily="18" charset="0"/>
            </a:endParaRPr>
          </a:p>
          <a:p>
            <a:pPr marL="800100" lvl="1" indent="-342900" algn="just">
              <a:spcBef>
                <a:spcPts val="0"/>
              </a:spcBef>
              <a:buFont typeface="宋体" panose="02010600030101010101" pitchFamily="2" charset="-122"/>
              <a:buAutoNum type="arabicPeriod"/>
            </a:pPr>
            <a:r>
              <a:rPr lang="zh-CN" altLang="en-US" sz="2400" kern="100" dirty="0">
                <a:effectLst/>
                <a:latin typeface="+mn-ea"/>
                <a:ea typeface="+mn-ea"/>
                <a:cs typeface="Times New Roman" panose="02020603050405020304" pitchFamily="18" charset="0"/>
              </a:rPr>
              <a:t>每个叶结点有</a:t>
            </a:r>
            <a:r>
              <a:rPr lang="en-US" sz="2400" i="1" kern="100" dirty="0">
                <a:effectLst/>
                <a:latin typeface="+mn-ea"/>
                <a:ea typeface="+mn-ea"/>
                <a:cs typeface="Times New Roman" panose="02020603050405020304" pitchFamily="18" charset="0"/>
              </a:rPr>
              <a:t>m</a:t>
            </a:r>
            <a:r>
              <a:rPr lang="zh-CN" altLang="en-US" sz="2400" kern="100" dirty="0">
                <a:effectLst/>
                <a:latin typeface="+mn-ea"/>
                <a:ea typeface="+mn-ea"/>
                <a:cs typeface="Times New Roman" panose="02020603050405020304" pitchFamily="18" charset="0"/>
              </a:rPr>
              <a:t>至</a:t>
            </a:r>
            <a:r>
              <a:rPr lang="en-US" sz="2400" i="1" kern="100" dirty="0">
                <a:effectLst/>
                <a:latin typeface="+mn-ea"/>
                <a:ea typeface="+mn-ea"/>
                <a:cs typeface="Times New Roman" panose="02020603050405020304" pitchFamily="18" charset="0"/>
              </a:rPr>
              <a:t>M</a:t>
            </a:r>
            <a:r>
              <a:rPr lang="zh-CN" altLang="en-US" sz="2400" kern="100" dirty="0">
                <a:effectLst/>
                <a:latin typeface="+mn-ea"/>
                <a:ea typeface="+mn-ea"/>
                <a:cs typeface="Times New Roman" panose="02020603050405020304" pitchFamily="18" charset="0"/>
              </a:rPr>
              <a:t>个实体，除非它是根结点；</a:t>
            </a:r>
            <a:endParaRPr lang="zh-CN" altLang="en-US" sz="2400" kern="100" dirty="0">
              <a:effectLst/>
              <a:latin typeface="+mn-ea"/>
              <a:ea typeface="+mn-ea"/>
            </a:endParaRPr>
          </a:p>
          <a:p>
            <a:pPr marL="800100" lvl="1" indent="-342900" algn="just">
              <a:spcBef>
                <a:spcPts val="0"/>
              </a:spcBef>
              <a:buFont typeface="宋体" panose="02010600030101010101" pitchFamily="2" charset="-122"/>
              <a:buAutoNum type="arabicPeriod"/>
            </a:pPr>
            <a:endParaRPr lang="en-US" altLang="zh-CN" sz="2400" kern="100" dirty="0">
              <a:effectLst/>
              <a:latin typeface="+mn-ea"/>
              <a:ea typeface="+mn-ea"/>
              <a:cs typeface="Times New Roman" panose="02020603050405020304" pitchFamily="18" charset="0"/>
            </a:endParaRPr>
          </a:p>
          <a:p>
            <a:pPr marL="800100" lvl="1" indent="-342900" algn="just">
              <a:spcBef>
                <a:spcPts val="0"/>
              </a:spcBef>
              <a:buFont typeface="宋体" panose="02010600030101010101" pitchFamily="2" charset="-122"/>
              <a:buAutoNum type="arabicPeriod"/>
            </a:pPr>
            <a:r>
              <a:rPr lang="zh-CN" altLang="en-US" sz="2400" kern="100" dirty="0">
                <a:effectLst/>
                <a:latin typeface="+mn-ea"/>
                <a:ea typeface="+mn-ea"/>
                <a:cs typeface="Times New Roman" panose="02020603050405020304" pitchFamily="18" charset="0"/>
              </a:rPr>
              <a:t>所有的叶结点都处在同一层。</a:t>
            </a:r>
            <a:endParaRPr lang="zh-CN" altLang="en-US" sz="2400" kern="100" dirty="0">
              <a:effectLst/>
              <a:latin typeface="+mn-ea"/>
              <a:ea typeface="+mn-ea"/>
            </a:endParaRPr>
          </a:p>
          <a:p>
            <a:pPr marL="457200" indent="-457200">
              <a:buFont typeface="Arial" panose="020B0604020202020204" pitchFamily="34" charset="0"/>
              <a:buChar char="•"/>
              <a:defRPr/>
            </a:pPr>
            <a:endParaRPr lang="zh-CN" altLang="en-US" sz="3000" dirty="0">
              <a:latin typeface="+mj-ea"/>
              <a:ea typeface="+mj-ea"/>
            </a:endParaRPr>
          </a:p>
          <a:p>
            <a:pPr lvl="1" algn="l">
              <a:defRPr/>
            </a:pPr>
            <a:endParaRPr lang="en-US" altLang="zh-CN" sz="2400" dirty="0">
              <a:latin typeface="+mn-ea"/>
            </a:endParaRPr>
          </a:p>
          <a:p>
            <a:pPr marL="914400" lvl="1" indent="-457200" algn="l">
              <a:buFont typeface="Arial" panose="020B0604020202020204" pitchFamily="34" charset="0"/>
              <a:buChar char="•"/>
              <a:defRPr/>
            </a:pPr>
            <a:endParaRPr lang="zh-CN" altLang="en-US" sz="2400" dirty="0">
              <a:latin typeface="+mn-ea"/>
            </a:endParaRPr>
          </a:p>
          <a:p>
            <a:pPr marL="457200" indent="-457200">
              <a:buFont typeface="Arial" panose="020B0604020202020204" pitchFamily="34" charset="0"/>
              <a:buChar char="•"/>
              <a:defRPr/>
            </a:pPr>
            <a:endParaRPr lang="zh-CN" altLang="en-US" sz="3000" dirty="0">
              <a:latin typeface="+mn-ea"/>
              <a:ea typeface="+mn-ea"/>
            </a:endParaRPr>
          </a:p>
        </p:txBody>
      </p:sp>
    </p:spTree>
    <p:extLst>
      <p:ext uri="{BB962C8B-B14F-4D97-AF65-F5344CB8AC3E}">
        <p14:creationId xmlns:p14="http://schemas.microsoft.com/office/powerpoint/2010/main" val="2159452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14.7</a:t>
            </a:r>
            <a:r>
              <a:rPr lang="zh-CN" altLang="en-US" dirty="0"/>
              <a:t> </a:t>
            </a:r>
            <a:r>
              <a:rPr lang="zh-CN" altLang="en-US" dirty="0">
                <a:cs typeface="Times New Roman" pitchFamily="18" charset="0"/>
              </a:rPr>
              <a:t>拓展延伸：多维的外存索引</a:t>
            </a:r>
            <a:r>
              <a:rPr lang="en-US" altLang="zh-CN" dirty="0">
                <a:cs typeface="Times New Roman" pitchFamily="18" charset="0"/>
              </a:rPr>
              <a:t>—R</a:t>
            </a:r>
            <a:r>
              <a:rPr lang="zh-CN" altLang="en-US" dirty="0">
                <a:cs typeface="Times New Roman" pitchFamily="18" charset="0"/>
              </a:rPr>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CN" altLang="zh-CN" sz="2800" dirty="0"/>
              <a:t>R</a:t>
            </a:r>
            <a:r>
              <a:rPr lang="zh-CN" altLang="en-CN" sz="2800" dirty="0"/>
              <a:t>树</a:t>
            </a:r>
            <a:r>
              <a:rPr lang="zh-CN" altLang="en-US" sz="2800" dirty="0"/>
              <a:t>示例</a:t>
            </a:r>
          </a:p>
        </p:txBody>
      </p:sp>
      <p:pic>
        <p:nvPicPr>
          <p:cNvPr id="2" name="Picture 1">
            <a:extLst>
              <a:ext uri="{FF2B5EF4-FFF2-40B4-BE49-F238E27FC236}">
                <a16:creationId xmlns:a16="http://schemas.microsoft.com/office/drawing/2014/main" id="{5A2CCF5E-A33F-AB4B-9D71-5FA3A6DD6F11}"/>
              </a:ext>
            </a:extLst>
          </p:cNvPr>
          <p:cNvPicPr>
            <a:picLocks noChangeAspect="1"/>
          </p:cNvPicPr>
          <p:nvPr/>
        </p:nvPicPr>
        <p:blipFill>
          <a:blip r:embed="rId2"/>
          <a:stretch>
            <a:fillRect/>
          </a:stretch>
        </p:blipFill>
        <p:spPr>
          <a:xfrm>
            <a:off x="1978504" y="1377650"/>
            <a:ext cx="8234991" cy="4252612"/>
          </a:xfrm>
          <a:prstGeom prst="rect">
            <a:avLst/>
          </a:prstGeom>
        </p:spPr>
      </p:pic>
    </p:spTree>
    <p:extLst>
      <p:ext uri="{BB962C8B-B14F-4D97-AF65-F5344CB8AC3E}">
        <p14:creationId xmlns:p14="http://schemas.microsoft.com/office/powerpoint/2010/main" val="3468946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14.7</a:t>
            </a:r>
            <a:r>
              <a:rPr lang="zh-CN" altLang="en-US" dirty="0"/>
              <a:t> </a:t>
            </a:r>
            <a:r>
              <a:rPr lang="zh-CN" altLang="en-US" dirty="0">
                <a:cs typeface="Times New Roman" pitchFamily="18" charset="0"/>
              </a:rPr>
              <a:t>拓展延伸：多维的外存索引</a:t>
            </a:r>
            <a:r>
              <a:rPr lang="en-US" altLang="zh-CN" dirty="0">
                <a:cs typeface="Times New Roman" pitchFamily="18" charset="0"/>
              </a:rPr>
              <a:t>—R</a:t>
            </a:r>
            <a:r>
              <a:rPr lang="zh-CN" altLang="en-US" dirty="0">
                <a:cs typeface="Times New Roman" pitchFamily="18" charset="0"/>
              </a:rPr>
              <a:t>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CN" altLang="zh-CN" sz="2800" dirty="0"/>
              <a:t>R</a:t>
            </a:r>
            <a:r>
              <a:rPr lang="zh-CN" altLang="en-CN" sz="2800" dirty="0"/>
              <a:t>树</a:t>
            </a:r>
            <a:r>
              <a:rPr lang="zh-CN" altLang="en-US" sz="2800" dirty="0"/>
              <a:t>主要问题</a:t>
            </a:r>
          </a:p>
        </p:txBody>
      </p:sp>
      <p:pic>
        <p:nvPicPr>
          <p:cNvPr id="6" name="Picture 5">
            <a:extLst>
              <a:ext uri="{FF2B5EF4-FFF2-40B4-BE49-F238E27FC236}">
                <a16:creationId xmlns:a16="http://schemas.microsoft.com/office/drawing/2014/main" id="{64CAF7C6-88EE-EB48-B2D9-A7BAB62AEDD4}"/>
              </a:ext>
            </a:extLst>
          </p:cNvPr>
          <p:cNvPicPr>
            <a:picLocks noChangeAspect="1"/>
          </p:cNvPicPr>
          <p:nvPr/>
        </p:nvPicPr>
        <p:blipFill>
          <a:blip r:embed="rId2"/>
          <a:stretch>
            <a:fillRect/>
          </a:stretch>
        </p:blipFill>
        <p:spPr>
          <a:xfrm>
            <a:off x="3327314" y="1377650"/>
            <a:ext cx="5537372" cy="4529167"/>
          </a:xfrm>
          <a:prstGeom prst="rect">
            <a:avLst/>
          </a:prstGeom>
        </p:spPr>
      </p:pic>
      <p:sp>
        <p:nvSpPr>
          <p:cNvPr id="8" name="Text Box 49">
            <a:extLst>
              <a:ext uri="{FF2B5EF4-FFF2-40B4-BE49-F238E27FC236}">
                <a16:creationId xmlns:a16="http://schemas.microsoft.com/office/drawing/2014/main" id="{4677FEF4-D1A5-5D46-8DF4-DE0F4A20A820}"/>
              </a:ext>
            </a:extLst>
          </p:cNvPr>
          <p:cNvSpPr txBox="1">
            <a:spLocks noChangeArrowheads="1"/>
          </p:cNvSpPr>
          <p:nvPr/>
        </p:nvSpPr>
        <p:spPr bwMode="auto">
          <a:xfrm>
            <a:off x="7973102" y="1420770"/>
            <a:ext cx="2808287" cy="400110"/>
          </a:xfrm>
          <a:prstGeom prst="rect">
            <a:avLst/>
          </a:prstGeom>
          <a:noFill/>
          <a:ln w="9525" algn="ctr">
            <a:noFill/>
            <a:miter lim="800000"/>
            <a:headEnd/>
            <a:tailEnd/>
          </a:ln>
          <a:effectLst/>
        </p:spPr>
        <p:txBody>
          <a:bodyPr>
            <a:spAutoFit/>
          </a:bodyPr>
          <a:lstStyle/>
          <a:p>
            <a:pPr marL="342900" indent="-342900">
              <a:spcBef>
                <a:spcPct val="600000"/>
              </a:spcBef>
            </a:pPr>
            <a:r>
              <a:rPr lang="zh-CN" altLang="en-US" sz="2000" b="1" dirty="0">
                <a:solidFill>
                  <a:srgbClr val="FF0000"/>
                </a:solidFill>
                <a:latin typeface="Lucida Fax" panose="02060602050505020204" pitchFamily="18" charset="0"/>
                <a:ea typeface="微软雅黑" panose="020B0503020204020204" pitchFamily="34" charset="-122"/>
              </a:rPr>
              <a:t>矩形高度重叠</a:t>
            </a:r>
          </a:p>
        </p:txBody>
      </p:sp>
    </p:spTree>
    <p:extLst>
      <p:ext uri="{BB962C8B-B14F-4D97-AF65-F5344CB8AC3E}">
        <p14:creationId xmlns:p14="http://schemas.microsoft.com/office/powerpoint/2010/main" val="3113232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14.8</a:t>
            </a:r>
            <a:r>
              <a:rPr lang="zh-CN" altLang="en-US" dirty="0"/>
              <a:t> </a:t>
            </a:r>
            <a:r>
              <a:rPr lang="zh-CN" altLang="en-CN" dirty="0">
                <a:cs typeface="Times New Roman" pitchFamily="18" charset="0"/>
              </a:rPr>
              <a:t>应用</a:t>
            </a:r>
            <a:r>
              <a:rPr lang="zh-CN" altLang="en-US" dirty="0">
                <a:cs typeface="Times New Roman" pitchFamily="18" charset="0"/>
              </a:rPr>
              <a:t>场景：搜索引擎中的索引</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en-US" altLang="zh-CN" sz="2800" dirty="0"/>
              <a:t>14.8</a:t>
            </a:r>
            <a:r>
              <a:rPr lang="zh-CN" altLang="en-US" sz="2800" dirty="0"/>
              <a:t> </a:t>
            </a:r>
            <a:r>
              <a:rPr lang="zh-CN" altLang="en-CN" sz="2800" dirty="0"/>
              <a:t>搜索</a:t>
            </a:r>
            <a:r>
              <a:rPr lang="zh-CN" altLang="en-US" sz="2800" dirty="0"/>
              <a:t>引擎中的索引</a:t>
            </a:r>
          </a:p>
        </p:txBody>
      </p:sp>
      <p:sp>
        <p:nvSpPr>
          <p:cNvPr id="18" name="Rectangle 3">
            <a:extLst>
              <a:ext uri="{FF2B5EF4-FFF2-40B4-BE49-F238E27FC236}">
                <a16:creationId xmlns:a16="http://schemas.microsoft.com/office/drawing/2014/main" id="{049FE5D8-6C10-2D40-A245-1C06E9DECF8E}"/>
              </a:ext>
            </a:extLst>
          </p:cNvPr>
          <p:cNvSpPr txBox="1">
            <a:spLocks noChangeArrowheads="1"/>
          </p:cNvSpPr>
          <p:nvPr/>
        </p:nvSpPr>
        <p:spPr>
          <a:xfrm>
            <a:off x="1406247" y="1647810"/>
            <a:ext cx="10515600" cy="50098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defRPr/>
            </a:pPr>
            <a:r>
              <a:rPr lang="zh-CN" altLang="en-CN" sz="3000" b="1" dirty="0">
                <a:latin typeface="+mn-ea"/>
                <a:ea typeface="+mn-ea"/>
              </a:rPr>
              <a:t>搜索</a:t>
            </a:r>
            <a:r>
              <a:rPr lang="zh-CN" altLang="en-US" sz="3000" b="1" dirty="0">
                <a:latin typeface="+mn-ea"/>
                <a:ea typeface="+mn-ea"/>
              </a:rPr>
              <a:t>引擎的历史</a:t>
            </a:r>
            <a:endParaRPr lang="en-US" altLang="zh-CN" sz="2400" dirty="0">
              <a:latin typeface="+mn-ea"/>
            </a:endParaRPr>
          </a:p>
          <a:p>
            <a:pPr marL="914400" lvl="1" indent="-457200" algn="l">
              <a:buFont typeface="Arial" panose="020B0604020202020204" pitchFamily="34" charset="0"/>
              <a:buChar char="•"/>
              <a:defRPr/>
            </a:pPr>
            <a:endParaRPr lang="zh-CN" altLang="en-US" sz="2400" dirty="0">
              <a:latin typeface="+mn-ea"/>
            </a:endParaRPr>
          </a:p>
          <a:p>
            <a:pPr marL="914400" lvl="1" indent="-457200" algn="l">
              <a:buFont typeface="Arial" panose="020B0604020202020204" pitchFamily="34" charset="0"/>
              <a:buChar char="•"/>
              <a:defRPr/>
            </a:pPr>
            <a:r>
              <a:rPr lang="en-US" altLang="zh-CN" sz="2400" kern="100" dirty="0">
                <a:effectLst/>
                <a:latin typeface="SimSun" panose="02010600030101010101" pitchFamily="2" charset="-122"/>
                <a:ea typeface="SimSun" panose="02010600030101010101" pitchFamily="2" charset="-122"/>
                <a:cs typeface="Times New Roman" panose="02020603050405020304" pitchFamily="18" charset="0"/>
              </a:rPr>
              <a:t>1990</a:t>
            </a:r>
            <a:r>
              <a:rPr lang="zh-CN" altLang="en-US" sz="2400" kern="100" dirty="0">
                <a:effectLst/>
                <a:latin typeface="SimSun" panose="02010600030101010101" pitchFamily="2" charset="-122"/>
                <a:ea typeface="SimSun" panose="02010600030101010101" pitchFamily="2" charset="-122"/>
                <a:cs typeface="Times New Roman" panose="02020603050405020304" pitchFamily="18" charset="0"/>
              </a:rPr>
              <a:t>年，加拿大麦吉尔大学开发了第一个搜索引擎</a:t>
            </a:r>
            <a:r>
              <a:rPr lang="en-US" sz="2400" b="1" kern="100" dirty="0">
                <a:effectLst/>
                <a:latin typeface="SimSun" panose="02010600030101010101" pitchFamily="2" charset="-122"/>
                <a:ea typeface="SimSun" panose="02010600030101010101" pitchFamily="2" charset="-122"/>
                <a:cs typeface="Times New Roman" panose="02020603050405020304" pitchFamily="18" charset="0"/>
              </a:rPr>
              <a:t>Archie</a:t>
            </a:r>
          </a:p>
          <a:p>
            <a:pPr marL="914400" lvl="1" indent="-457200" algn="l">
              <a:buFont typeface="Arial" panose="020B0604020202020204" pitchFamily="34" charset="0"/>
              <a:buChar char="•"/>
              <a:defRPr/>
            </a:pPr>
            <a:endParaRPr lang="en-US" sz="2400" kern="100" dirty="0">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buFont typeface="Arial" panose="020B0604020202020204" pitchFamily="34" charset="0"/>
              <a:buChar char="•"/>
              <a:defRPr/>
            </a:pPr>
            <a:r>
              <a:rPr lang="en-US" altLang="zh-CN" sz="2400" kern="100" dirty="0">
                <a:latin typeface="SimSun" panose="02010600030101010101" pitchFamily="2" charset="-122"/>
                <a:ea typeface="SimSun" panose="02010600030101010101" pitchFamily="2" charset="-122"/>
                <a:cs typeface="Times New Roman" panose="02020603050405020304" pitchFamily="18" charset="0"/>
              </a:rPr>
              <a:t>1993</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年，</a:t>
            </a:r>
            <a:r>
              <a:rPr lang="en-US" sz="2400" kern="100" dirty="0">
                <a:latin typeface="SimSun" panose="02010600030101010101" pitchFamily="2" charset="-122"/>
                <a:ea typeface="SimSun" panose="02010600030101010101" pitchFamily="2" charset="-122"/>
                <a:cs typeface="Times New Roman" panose="02020603050405020304" pitchFamily="18" charset="0"/>
              </a:rPr>
              <a:t> Matthew </a:t>
            </a:r>
            <a:r>
              <a:rPr lang="en-US" sz="2400" kern="100" dirty="0" err="1">
                <a:latin typeface="SimSun" panose="02010600030101010101" pitchFamily="2" charset="-122"/>
                <a:ea typeface="SimSun" panose="02010600030101010101" pitchFamily="2" charset="-122"/>
                <a:cs typeface="Times New Roman" panose="02020603050405020304" pitchFamily="18" charset="0"/>
              </a:rPr>
              <a:t>Gray开发了</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第一个做到依照网页链接关系一个个抓取网页内容的程序</a:t>
            </a:r>
            <a:r>
              <a:rPr lang="en-US" sz="2400" b="1" kern="100" dirty="0">
                <a:latin typeface="SimSun" panose="02010600030101010101" pitchFamily="2" charset="-122"/>
                <a:ea typeface="SimSun" panose="02010600030101010101" pitchFamily="2" charset="-122"/>
                <a:cs typeface="Times New Roman" panose="02020603050405020304" pitchFamily="18" charset="0"/>
              </a:rPr>
              <a:t>World Wide Wed Wanderer</a:t>
            </a:r>
          </a:p>
          <a:p>
            <a:pPr marL="914400" lvl="1" indent="-457200" algn="l">
              <a:buFont typeface="Arial" panose="020B0604020202020204" pitchFamily="34" charset="0"/>
              <a:buChar char="•"/>
              <a:defRPr/>
            </a:pPr>
            <a:endParaRPr lang="en-US" sz="2400" kern="100" dirty="0">
              <a:effectLst/>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buFont typeface="Arial" panose="020B0604020202020204" pitchFamily="34" charset="0"/>
              <a:buChar char="•"/>
              <a:defRPr/>
            </a:pPr>
            <a:r>
              <a:rPr lang="en-US" altLang="zh-CN" sz="2400" kern="100" dirty="0">
                <a:latin typeface="SimSun" panose="02010600030101010101" pitchFamily="2" charset="-122"/>
                <a:ea typeface="SimSun" panose="02010600030101010101" pitchFamily="2" charset="-122"/>
                <a:cs typeface="Times New Roman" panose="02020603050405020304" pitchFamily="18" charset="0"/>
              </a:rPr>
              <a:t>1994</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年，</a:t>
            </a:r>
            <a:r>
              <a:rPr lang="en-US" sz="2400" b="1" kern="100" dirty="0">
                <a:latin typeface="SimSun" panose="02010600030101010101" pitchFamily="2" charset="-122"/>
                <a:ea typeface="SimSun" panose="02010600030101010101" pitchFamily="2" charset="-122"/>
                <a:cs typeface="Times New Roman" panose="02020603050405020304" pitchFamily="18" charset="0"/>
              </a:rPr>
              <a:t>WebCrawler</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率先支持了全文爬取与搜索，成为了之后主要搜索引擎的标准</a:t>
            </a:r>
          </a:p>
          <a:p>
            <a:pPr marL="914400" lvl="1" indent="-457200" algn="l">
              <a:buFont typeface="Arial" panose="020B0604020202020204" pitchFamily="34" charset="0"/>
              <a:buChar char="•"/>
              <a:defRPr/>
            </a:pPr>
            <a:endParaRPr lang="en-US" sz="2400" kern="100" dirty="0">
              <a:effectLst/>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buFont typeface="Arial" panose="020B0604020202020204" pitchFamily="34" charset="0"/>
              <a:buChar char="•"/>
              <a:defRPr/>
            </a:pPr>
            <a:r>
              <a:rPr lang="en-US" sz="2400" kern="100" dirty="0">
                <a:latin typeface="SimSun" panose="02010600030101010101" pitchFamily="2" charset="-122"/>
                <a:ea typeface="SimSun" panose="02010600030101010101" pitchFamily="2" charset="-122"/>
                <a:cs typeface="Times New Roman" panose="02020603050405020304" pitchFamily="18" charset="0"/>
              </a:rPr>
              <a:t>Yahoo!</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a:t>
            </a:r>
            <a:r>
              <a:rPr lang="en-US" sz="2400" kern="100" dirty="0" err="1">
                <a:latin typeface="SimSun" panose="02010600030101010101" pitchFamily="2" charset="-122"/>
                <a:ea typeface="SimSun" panose="02010600030101010101" pitchFamily="2" charset="-122"/>
                <a:cs typeface="Times New Roman" panose="02020603050405020304" pitchFamily="18" charset="0"/>
              </a:rPr>
              <a:t>Sohu</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a:t>
            </a:r>
            <a:r>
              <a:rPr lang="en-US" sz="2400" kern="100" dirty="0">
                <a:latin typeface="SimSun" panose="02010600030101010101" pitchFamily="2" charset="-122"/>
                <a:ea typeface="SimSun" panose="02010600030101010101" pitchFamily="2" charset="-122"/>
                <a:cs typeface="Times New Roman" panose="02020603050405020304" pitchFamily="18" charset="0"/>
              </a:rPr>
              <a:t>Google</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a:t>
            </a:r>
            <a:r>
              <a:rPr lang="en-US" sz="2400" kern="100" dirty="0">
                <a:latin typeface="SimSun" panose="02010600030101010101" pitchFamily="2" charset="-122"/>
                <a:ea typeface="SimSun" panose="02010600030101010101" pitchFamily="2" charset="-122"/>
                <a:cs typeface="Times New Roman" panose="02020603050405020304" pitchFamily="18" charset="0"/>
              </a:rPr>
              <a:t>Baidu</a:t>
            </a:r>
            <a:r>
              <a:rPr lang="zh-CN" altLang="en-US" sz="2400" kern="100" dirty="0">
                <a:latin typeface="SimSun" panose="02010600030101010101" pitchFamily="2" charset="-122"/>
                <a:ea typeface="SimSun" panose="02010600030101010101" pitchFamily="2" charset="-122"/>
                <a:cs typeface="Times New Roman" panose="02020603050405020304" pitchFamily="18" charset="0"/>
              </a:rPr>
              <a:t> </a:t>
            </a:r>
            <a:r>
              <a:rPr lang="en-US" altLang="zh-CN" sz="2400" kern="100" dirty="0">
                <a:latin typeface="SimSun" panose="02010600030101010101" pitchFamily="2" charset="-122"/>
                <a:ea typeface="SimSun" panose="02010600030101010101" pitchFamily="2" charset="-122"/>
                <a:cs typeface="Times New Roman" panose="02020603050405020304" pitchFamily="18" charset="0"/>
              </a:rPr>
              <a:t>…</a:t>
            </a:r>
            <a:endParaRPr lang="en-US" sz="2400" kern="100" dirty="0">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buFont typeface="Arial" panose="020B0604020202020204" pitchFamily="34" charset="0"/>
              <a:buChar char="•"/>
              <a:defRPr/>
            </a:pPr>
            <a:endParaRPr lang="en-US" sz="2400" kern="100" dirty="0">
              <a:latin typeface="SimSun" panose="02010600030101010101" pitchFamily="2" charset="-122"/>
              <a:ea typeface="SimSun" panose="02010600030101010101" pitchFamily="2" charset="-122"/>
              <a:cs typeface="Times New Roman" panose="02020603050405020304" pitchFamily="18" charset="0"/>
            </a:endParaRPr>
          </a:p>
          <a:p>
            <a:pPr marL="914400" lvl="1" indent="-457200" algn="l">
              <a:buFont typeface="Arial" panose="020B0604020202020204" pitchFamily="34" charset="0"/>
              <a:buChar char="•"/>
              <a:defRPr/>
            </a:pPr>
            <a:endParaRPr lang="en-US" sz="2400" kern="100" dirty="0">
              <a:effectLst/>
              <a:latin typeface="Times New Roman" panose="02020603050405020304" pitchFamily="18" charset="0"/>
              <a:ea typeface="SimSun" panose="02010600030101010101" pitchFamily="2" charset="-122"/>
            </a:endParaRPr>
          </a:p>
          <a:p>
            <a:pPr marL="914400" lvl="1" indent="-457200" algn="l">
              <a:buFont typeface="Arial" panose="020B0604020202020204" pitchFamily="34" charset="0"/>
              <a:buChar char="•"/>
              <a:defRPr/>
            </a:pPr>
            <a:endParaRPr lang="zh-CN" altLang="en-US" sz="3800" dirty="0">
              <a:latin typeface="+mn-ea"/>
              <a:ea typeface="+mn-ea"/>
            </a:endParaRPr>
          </a:p>
        </p:txBody>
      </p:sp>
    </p:spTree>
    <p:extLst>
      <p:ext uri="{BB962C8B-B14F-4D97-AF65-F5344CB8AC3E}">
        <p14:creationId xmlns:p14="http://schemas.microsoft.com/office/powerpoint/2010/main" val="4142936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14.8</a:t>
            </a:r>
            <a:r>
              <a:rPr lang="zh-CN" altLang="en-US" dirty="0"/>
              <a:t> </a:t>
            </a:r>
            <a:r>
              <a:rPr lang="zh-CN" altLang="en-CN" dirty="0">
                <a:cs typeface="Times New Roman" pitchFamily="18" charset="0"/>
              </a:rPr>
              <a:t>应用</a:t>
            </a:r>
            <a:r>
              <a:rPr lang="zh-CN" altLang="en-US" dirty="0">
                <a:cs typeface="Times New Roman" pitchFamily="18" charset="0"/>
              </a:rPr>
              <a:t>场景：搜索引擎中的索引</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49" name="标题 1">
            <a:extLst>
              <a:ext uri="{FF2B5EF4-FFF2-40B4-BE49-F238E27FC236}">
                <a16:creationId xmlns:a16="http://schemas.microsoft.com/office/drawing/2014/main" id="{C3268F97-5BA1-A944-AC28-36A411BAC27C}"/>
              </a:ext>
            </a:extLst>
          </p:cNvPr>
          <p:cNvSpPr>
            <a:spLocks noGrp="1"/>
          </p:cNvSpPr>
          <p:nvPr>
            <p:ph type="title"/>
          </p:nvPr>
        </p:nvSpPr>
        <p:spPr>
          <a:xfrm>
            <a:off x="838200" y="564948"/>
            <a:ext cx="10515600" cy="518958"/>
          </a:xfrm>
        </p:spPr>
        <p:txBody>
          <a:bodyPr>
            <a:normAutofit/>
          </a:bodyPr>
          <a:lstStyle/>
          <a:p>
            <a:r>
              <a:rPr lang="zh-CN" altLang="en-US" sz="2800" dirty="0"/>
              <a:t>搜索引擎的框架</a:t>
            </a:r>
          </a:p>
        </p:txBody>
      </p:sp>
      <p:pic>
        <p:nvPicPr>
          <p:cNvPr id="6" name="图片 5">
            <a:extLst>
              <a:ext uri="{FF2B5EF4-FFF2-40B4-BE49-F238E27FC236}">
                <a16:creationId xmlns:a16="http://schemas.microsoft.com/office/drawing/2014/main" id="{CF8E1536-3806-4BB5-BF67-50BD4BC11866}"/>
              </a:ext>
            </a:extLst>
          </p:cNvPr>
          <p:cNvPicPr/>
          <p:nvPr/>
        </p:nvPicPr>
        <p:blipFill>
          <a:blip r:embed="rId2">
            <a:extLst>
              <a:ext uri="{28A0092B-C50C-407E-A947-70E740481C1C}">
                <a14:useLocalDpi xmlns:a14="http://schemas.microsoft.com/office/drawing/2010/main" val="0"/>
              </a:ext>
            </a:extLst>
          </a:blip>
          <a:stretch>
            <a:fillRect/>
          </a:stretch>
        </p:blipFill>
        <p:spPr>
          <a:xfrm>
            <a:off x="1415657" y="1853140"/>
            <a:ext cx="9360685" cy="3908178"/>
          </a:xfrm>
          <a:prstGeom prst="rect">
            <a:avLst/>
          </a:prstGeom>
        </p:spPr>
      </p:pic>
    </p:spTree>
    <p:extLst>
      <p:ext uri="{BB962C8B-B14F-4D97-AF65-F5344CB8AC3E}">
        <p14:creationId xmlns:p14="http://schemas.microsoft.com/office/powerpoint/2010/main" val="1011350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14.9  </a:t>
            </a:r>
            <a:r>
              <a:rPr lang="zh-CN" altLang="en-US" sz="2800" dirty="0"/>
              <a:t>小结</a:t>
            </a:r>
          </a:p>
        </p:txBody>
      </p:sp>
      <p:sp>
        <p:nvSpPr>
          <p:cNvPr id="14" name="副标题 13"/>
          <p:cNvSpPr>
            <a:spLocks noGrp="1"/>
          </p:cNvSpPr>
          <p:nvPr>
            <p:ph type="subTitle" idx="1"/>
          </p:nvPr>
        </p:nvSpPr>
        <p:spPr/>
        <p:txBody>
          <a:bodyPr/>
          <a:lstStyle/>
          <a:p>
            <a:r>
              <a:rPr lang="en-US" altLang="zh-CN" dirty="0"/>
              <a:t>14.9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371915" cy="4922227"/>
          </a:xfrm>
        </p:spPr>
        <p:txBody>
          <a:bodyPr>
            <a:normAutofit/>
          </a:bodyPr>
          <a:lstStyle/>
          <a:p>
            <a:pPr eaLnBrk="0" fontAlgn="base" hangingPunct="0">
              <a:lnSpc>
                <a:spcPct val="110000"/>
              </a:lnSpc>
              <a:spcAft>
                <a:spcPct val="0"/>
              </a:spcAft>
            </a:pPr>
            <a:r>
              <a:rPr lang="zh-CN" altLang="zh-CN" sz="2400" dirty="0"/>
              <a:t>本章主要介绍了</a:t>
            </a:r>
            <a:r>
              <a:rPr lang="zh-CN" altLang="en-US" sz="2400" dirty="0"/>
              <a:t>索引的基本概念、相关技术以及应用场景：</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b="1" dirty="0"/>
              <a:t>索引：</a:t>
            </a:r>
            <a:r>
              <a:rPr lang="zh-CN" altLang="en-US" sz="2400" dirty="0"/>
              <a:t>索引是把关键码与其主文件中数据记录位置相关联的过程。</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b="1" dirty="0"/>
              <a:t>倒排索引：</a:t>
            </a:r>
            <a:r>
              <a:rPr lang="zh-CN" altLang="en-US" sz="2400" dirty="0"/>
              <a:t>由属性值来确定记录的位置。</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b="1" dirty="0"/>
              <a:t>线性索引：</a:t>
            </a:r>
            <a:r>
              <a:rPr lang="zh-CN" altLang="en-US" sz="2400" dirty="0"/>
              <a:t>组织成简单的“关键码</a:t>
            </a:r>
            <a:r>
              <a:rPr lang="en-US" altLang="zh-CN" sz="2400" dirty="0"/>
              <a:t>-</a:t>
            </a:r>
            <a:r>
              <a:rPr lang="zh-CN" altLang="en-US" sz="2400" dirty="0"/>
              <a:t>地址指针”的序列，按照关键码的顺序进行排序。</a:t>
            </a:r>
          </a:p>
          <a:p>
            <a:pPr marL="342900" indent="-342900" eaLnBrk="0" fontAlgn="base" hangingPunct="0">
              <a:lnSpc>
                <a:spcPct val="110000"/>
              </a:lnSpc>
              <a:spcAft>
                <a:spcPct val="0"/>
              </a:spcAft>
              <a:buFont typeface="Arial" panose="020B0604020202020204" pitchFamily="34" charset="0"/>
              <a:buChar char="•"/>
            </a:pPr>
            <a:r>
              <a:rPr lang="en-US" sz="2400" b="1" dirty="0"/>
              <a:t>B/B+</a:t>
            </a:r>
            <a:r>
              <a:rPr lang="zh-CN" altLang="en-US" sz="2400" b="1" dirty="0"/>
              <a:t>树：</a:t>
            </a:r>
            <a:r>
              <a:rPr lang="zh-CN" altLang="en-US" sz="2400" dirty="0"/>
              <a:t>动态索引结构，本质为平衡多分树，结点对应一个磁盘块。</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b="1" dirty="0"/>
              <a:t>位图索引：</a:t>
            </a:r>
            <a:r>
              <a:rPr lang="zh-CN" altLang="en-US" sz="2400" dirty="0"/>
              <a:t>适用于低基数的数据域，用位串代表是否存储数据域取值。</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en-US" altLang="zh-CN" sz="2400" b="1" dirty="0"/>
              <a:t>R</a:t>
            </a:r>
            <a:r>
              <a:rPr lang="zh-CN" altLang="en-US" sz="2400" b="1" dirty="0"/>
              <a:t>树：</a:t>
            </a:r>
            <a:r>
              <a:rPr lang="zh-CN" altLang="en-US" sz="2400" dirty="0"/>
              <a:t>处理多维数据的数据结构，结构类似于</a:t>
            </a:r>
            <a:r>
              <a:rPr lang="en-US" altLang="zh-CN" sz="2400" dirty="0"/>
              <a:t>B+</a:t>
            </a:r>
            <a:r>
              <a:rPr lang="zh-CN" altLang="en-US" sz="2400" dirty="0"/>
              <a:t>树。</a:t>
            </a:r>
            <a:endParaRPr lang="en-US" altLang="zh-CN" sz="2400" dirty="0"/>
          </a:p>
          <a:p>
            <a:pPr marL="342900" indent="-342900" eaLnBrk="0" fontAlgn="base" hangingPunct="0">
              <a:lnSpc>
                <a:spcPct val="110000"/>
              </a:lnSpc>
              <a:spcAft>
                <a:spcPct val="0"/>
              </a:spcAft>
              <a:buFont typeface="Arial" panose="020B0604020202020204" pitchFamily="34" charset="0"/>
              <a:buChar char="•"/>
            </a:pPr>
            <a:endParaRPr lang="zh-CN" altLang="en-US" sz="2400" dirty="0"/>
          </a:p>
          <a:p>
            <a:pPr marL="342900" indent="-342900" eaLnBrk="0" fontAlgn="base" hangingPunct="0">
              <a:lnSpc>
                <a:spcPct val="110000"/>
              </a:lnSpc>
              <a:spcAft>
                <a:spcPct val="0"/>
              </a:spcAft>
              <a:buFont typeface="Arial" panose="020B0604020202020204" pitchFamily="34" charset="0"/>
              <a:buChar char="•"/>
            </a:pPr>
            <a:endParaRPr lang="en-US" altLang="zh-CN" sz="2400" dirty="0"/>
          </a:p>
          <a:p>
            <a:pPr marL="342900" indent="-342900" eaLnBrk="0" fontAlgn="base" hangingPunct="0">
              <a:lnSpc>
                <a:spcPct val="110000"/>
              </a:lnSpc>
              <a:spcAft>
                <a:spcPct val="0"/>
              </a:spcAft>
              <a:buFont typeface="Arial" panose="020B0604020202020204" pitchFamily="34" charset="0"/>
              <a:buChar char="•"/>
            </a:pPr>
            <a:endParaRPr lang="en-US" altLang="zh-CN" sz="2400" b="1" dirty="0"/>
          </a:p>
          <a:p>
            <a:pPr marL="342900" indent="-342900" eaLnBrk="0" fontAlgn="base" hangingPunct="0">
              <a:lnSpc>
                <a:spcPct val="110000"/>
              </a:lnSpc>
              <a:spcAft>
                <a:spcPct val="0"/>
              </a:spcAft>
              <a:buFont typeface="Arial" panose="020B0604020202020204" pitchFamily="34" charset="0"/>
              <a:buChar char="•"/>
            </a:pPr>
            <a:endParaRPr lang="en-US" altLang="zh-CN" sz="2400" dirty="0"/>
          </a:p>
          <a:p>
            <a:pPr marL="342900" indent="-342900" eaLnBrk="0" fontAlgn="base" hangingPunct="0">
              <a:lnSpc>
                <a:spcPct val="110000"/>
              </a:lnSpc>
              <a:spcAft>
                <a:spcPct val="0"/>
              </a:spcAft>
              <a:buFont typeface="Arial" panose="020B0604020202020204" pitchFamily="34" charset="0"/>
              <a:buChar char="•"/>
            </a:pPr>
            <a:endParaRPr lang="zh-CN" altLang="zh-CN" sz="2400" dirty="0"/>
          </a:p>
        </p:txBody>
      </p:sp>
    </p:spTree>
    <p:extLst>
      <p:ext uri="{BB962C8B-B14F-4D97-AF65-F5344CB8AC3E}">
        <p14:creationId xmlns:p14="http://schemas.microsoft.com/office/powerpoint/2010/main" val="2701020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6502</TotalTime>
  <Words>6426</Words>
  <Application>Microsoft Office PowerPoint</Application>
  <PresentationFormat>宽屏</PresentationFormat>
  <Paragraphs>1482</Paragraphs>
  <Slides>98</Slides>
  <Notes>23</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vt:i4>
      </vt:variant>
      <vt:variant>
        <vt:lpstr>幻灯片标题</vt:lpstr>
      </vt:variant>
      <vt:variant>
        <vt:i4>98</vt:i4>
      </vt:variant>
    </vt:vector>
  </HeadingPairs>
  <TitlesOfParts>
    <vt:vector size="122" baseType="lpstr">
      <vt:lpstr>Arial Unicode MS</vt:lpstr>
      <vt:lpstr>LucidaFax</vt:lpstr>
      <vt:lpstr>方正美黑简体</vt:lpstr>
      <vt:lpstr>方正颜宋简体_中</vt:lpstr>
      <vt:lpstr>华文中宋</vt:lpstr>
      <vt:lpstr>楷体_GB2312</vt:lpstr>
      <vt:lpstr>宋体</vt:lpstr>
      <vt:lpstr>宋体</vt:lpstr>
      <vt:lpstr>微软雅黑</vt:lpstr>
      <vt:lpstr>微软雅黑</vt:lpstr>
      <vt:lpstr>Arial</vt:lpstr>
      <vt:lpstr>Bauhaus 93</vt:lpstr>
      <vt:lpstr>Calibri</vt:lpstr>
      <vt:lpstr>Calibri Light</vt:lpstr>
      <vt:lpstr>Cambria Math</vt:lpstr>
      <vt:lpstr>Lucida Fax</vt:lpstr>
      <vt:lpstr>Segoe UI Black</vt:lpstr>
      <vt:lpstr>Times New Roman</vt:lpstr>
      <vt:lpstr>Verdana</vt:lpstr>
      <vt:lpstr>Wingdings</vt:lpstr>
      <vt:lpstr>Office 主题</vt:lpstr>
      <vt:lpstr>WPS文字 文档</vt:lpstr>
      <vt:lpstr>Picture</vt:lpstr>
      <vt:lpstr>Equation.3</vt:lpstr>
      <vt:lpstr>PowerPoint 演示文稿</vt:lpstr>
      <vt:lpstr>PowerPoint 演示文稿</vt:lpstr>
      <vt:lpstr>PowerPoint 演示文稿</vt:lpstr>
      <vt:lpstr>14.1 问题引入：索引和查询</vt:lpstr>
      <vt:lpstr>背景</vt:lpstr>
      <vt:lpstr>14.2 索引的定义和基本概念</vt:lpstr>
      <vt:lpstr>主码</vt:lpstr>
      <vt:lpstr>辅码</vt:lpstr>
      <vt:lpstr>索引</vt:lpstr>
      <vt:lpstr>索引文件</vt:lpstr>
      <vt:lpstr>稠密索引 vs 稀疏索引</vt:lpstr>
      <vt:lpstr>14.3 线性索引与静态索引</vt:lpstr>
      <vt:lpstr>线性索引的问题</vt:lpstr>
      <vt:lpstr>二级线性索引</vt:lpstr>
      <vt:lpstr>二级线性索引的例子</vt:lpstr>
      <vt:lpstr>二级线性索引的例子</vt:lpstr>
      <vt:lpstr>静态索引</vt:lpstr>
      <vt:lpstr>二叉树转换成多分树</vt:lpstr>
      <vt:lpstr>ISAM</vt:lpstr>
      <vt:lpstr>14.4 倒排索引</vt:lpstr>
      <vt:lpstr>教师数据库主表</vt:lpstr>
      <vt:lpstr>14.4.1 基于属性的倒排</vt:lpstr>
      <vt:lpstr>教师数据库倒排表</vt:lpstr>
      <vt:lpstr>PowerPoint 演示文稿</vt:lpstr>
      <vt:lpstr>检索实例</vt:lpstr>
      <vt:lpstr>优缺点</vt:lpstr>
      <vt:lpstr>14.4.2 对正文文件的倒排</vt:lpstr>
      <vt:lpstr>词索引</vt:lpstr>
      <vt:lpstr>全文索引</vt:lpstr>
      <vt:lpstr>倒排文件使用最广泛的是词索引</vt:lpstr>
      <vt:lpstr>倒排索引建立示例</vt:lpstr>
      <vt:lpstr>倒排索引建立示例</vt:lpstr>
      <vt:lpstr>建立正文倒排文件</vt:lpstr>
      <vt:lpstr>建立正文倒排文件（续1）</vt:lpstr>
      <vt:lpstr>建立正文倒排文件（续2）</vt:lpstr>
      <vt:lpstr>对关键词的检索</vt:lpstr>
      <vt:lpstr>倒排文件优劣</vt:lpstr>
      <vt:lpstr>14.5 动态索引</vt:lpstr>
      <vt:lpstr>14.5.1 B 树</vt:lpstr>
      <vt:lpstr>m 阶 B 树的结构定义</vt:lpstr>
      <vt:lpstr>B 树的性质</vt:lpstr>
      <vt:lpstr>B 树的结点结构</vt:lpstr>
      <vt:lpstr>B 树隐含指针</vt:lpstr>
      <vt:lpstr>2-3 树 = 3 阶 B 树 ( 阶应该 ≥3 )</vt:lpstr>
      <vt:lpstr>B 树的查找</vt:lpstr>
      <vt:lpstr>B 树插入</vt:lpstr>
      <vt:lpstr>B 树的插入</vt:lpstr>
      <vt:lpstr>PowerPoint 演示文稿</vt:lpstr>
      <vt:lpstr>m=3，叶结点分裂，把 52 提升到父结点</vt:lpstr>
      <vt:lpstr>PowerPoint 演示文稿</vt:lpstr>
      <vt:lpstr>m=3，页结点分裂</vt:lpstr>
      <vt:lpstr>m=3，第二层结点分裂</vt:lpstr>
      <vt:lpstr>m=3，根结点分裂</vt:lpstr>
      <vt:lpstr>B 树操作的访外次数</vt:lpstr>
      <vt:lpstr>B 树操作的访外次数</vt:lpstr>
      <vt:lpstr>一次插入操作最多读写次数</vt:lpstr>
      <vt:lpstr>讨论</vt:lpstr>
      <vt:lpstr>B 树的删除</vt:lpstr>
      <vt:lpstr>PowerPoint 演示文稿</vt:lpstr>
      <vt:lpstr>PowerPoint 演示文稿</vt:lpstr>
      <vt:lpstr>PowerPoint 演示文稿</vt:lpstr>
      <vt:lpstr>PowerPoint 演示文稿</vt:lpstr>
      <vt:lpstr>14.5.2  B+ 树</vt:lpstr>
      <vt:lpstr>B+ 树的结构定义</vt:lpstr>
      <vt:lpstr>3 阶 B+ 树的例子（一般阶 ≥ 3）</vt:lpstr>
      <vt:lpstr>B+ 树的插入</vt:lpstr>
      <vt:lpstr>3 阶 B+ 树插入15</vt:lpstr>
      <vt:lpstr>在上图 3 阶 B+ 树中插入 15 后，树增高一层</vt:lpstr>
      <vt:lpstr>B+ 树的删除</vt:lpstr>
      <vt:lpstr>在 3 阶 B+ 树中删除 75</vt:lpstr>
      <vt:lpstr>在 3 阶 B+ 树中删除 75</vt:lpstr>
      <vt:lpstr>在 3 阶 B+ 树中删除 75</vt:lpstr>
      <vt:lpstr>在 3 阶 B+ 树中删除 75</vt:lpstr>
      <vt:lpstr>另一种B+ 树</vt:lpstr>
      <vt:lpstr>从 B+ 树删除关键码值为 33 的记录</vt:lpstr>
      <vt:lpstr>从 B+ 树删除关键码值为 33 的记录</vt:lpstr>
      <vt:lpstr>从 B+ 树删除关键码值为 33 的记录</vt:lpstr>
      <vt:lpstr>14.5.3 B 树的性能分析</vt:lpstr>
      <vt:lpstr>示例</vt:lpstr>
      <vt:lpstr>结点分裂次数</vt:lpstr>
      <vt:lpstr>B/B+ 树的存储效率</vt:lpstr>
      <vt:lpstr>B/B+ 树的存储效率</vt:lpstr>
      <vt:lpstr>B/B+ 树的应用</vt:lpstr>
      <vt:lpstr>VSAM 的组成</vt:lpstr>
      <vt:lpstr>VSAM 的组成</vt:lpstr>
      <vt:lpstr>14.5.4 动态索引和静态索引性能的比较</vt:lpstr>
      <vt:lpstr>14.6 位索引</vt:lpstr>
      <vt:lpstr>14.6 位索引</vt:lpstr>
      <vt:lpstr>14.6.1 位图索引</vt:lpstr>
      <vt:lpstr>14.6.2 签名文件</vt:lpstr>
      <vt:lpstr>14.7 多维的外存索引—R树</vt:lpstr>
      <vt:lpstr>R树</vt:lpstr>
      <vt:lpstr>R树示例</vt:lpstr>
      <vt:lpstr>R树主要问题</vt:lpstr>
      <vt:lpstr>14.8 搜索引擎中的索引</vt:lpstr>
      <vt:lpstr>搜索引擎的框架</vt:lpstr>
      <vt:lpstr>14.9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11</cp:lastModifiedBy>
  <cp:revision>541</cp:revision>
  <dcterms:created xsi:type="dcterms:W3CDTF">2023-07-28T08:56:46Z</dcterms:created>
  <dcterms:modified xsi:type="dcterms:W3CDTF">2023-08-24T16:09:50Z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